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88" r:id="rId4"/>
    <p:sldId id="287" r:id="rId5"/>
    <p:sldId id="286" r:id="rId6"/>
    <p:sldId id="321" r:id="rId7"/>
    <p:sldId id="265" r:id="rId8"/>
    <p:sldId id="273" r:id="rId9"/>
    <p:sldId id="274" r:id="rId10"/>
    <p:sldId id="262" r:id="rId11"/>
    <p:sldId id="290" r:id="rId12"/>
    <p:sldId id="263" r:id="rId13"/>
    <p:sldId id="266" r:id="rId14"/>
    <p:sldId id="292" r:id="rId15"/>
    <p:sldId id="267" r:id="rId16"/>
    <p:sldId id="295" r:id="rId17"/>
    <p:sldId id="296" r:id="rId18"/>
    <p:sldId id="297" r:id="rId19"/>
    <p:sldId id="268" r:id="rId20"/>
    <p:sldId id="301" r:id="rId21"/>
    <p:sldId id="300" r:id="rId22"/>
    <p:sldId id="302" r:id="rId23"/>
    <p:sldId id="304" r:id="rId24"/>
    <p:sldId id="305" r:id="rId25"/>
    <p:sldId id="306" r:id="rId26"/>
    <p:sldId id="310" r:id="rId27"/>
    <p:sldId id="311"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2C1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2719" autoAdjust="0"/>
    <p:restoredTop sz="94660"/>
  </p:normalViewPr>
  <p:slideViewPr>
    <p:cSldViewPr snapToGrid="0">
      <p:cViewPr varScale="1">
        <p:scale>
          <a:sx n="88" d="100"/>
          <a:sy n="88" d="100"/>
        </p:scale>
        <p:origin x="-18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 Target="../slides/slide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D86C80-8645-40DE-B265-F85136250417}"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fr-FR"/>
        </a:p>
      </dgm:t>
    </dgm:pt>
    <dgm:pt modelId="{B86CDD03-B0F2-470A-A992-86374863C65C}">
      <dgm:prSet phldrT="[Texte]"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8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800" b="1" dirty="0" smtClean="0"/>
            <a:t>Segmentation des activités de  l’entreprise en Processus </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b="1" dirty="0" smtClean="0"/>
            <a:t>(Modélisation des processus de l’entreprise business </a:t>
          </a:r>
          <a:r>
            <a:rPr lang="fr-FR" sz="1800" b="1" dirty="0" err="1" smtClean="0"/>
            <a:t>process</a:t>
          </a:r>
          <a:r>
            <a:rPr lang="fr-FR" sz="1800" b="1" dirty="0" smtClean="0"/>
            <a:t> model)</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1" dirty="0" smtClean="0"/>
        </a:p>
        <a:p>
          <a:pPr algn="ctr" defTabSz="488950" rtl="0">
            <a:lnSpc>
              <a:spcPct val="90000"/>
            </a:lnSpc>
            <a:spcBef>
              <a:spcPct val="0"/>
            </a:spcBef>
            <a:spcAft>
              <a:spcPct val="35000"/>
            </a:spcAft>
          </a:pPr>
          <a:endParaRPr lang="fr-FR" sz="1400" dirty="0"/>
        </a:p>
      </dgm:t>
    </dgm:pt>
    <dgm:pt modelId="{46A5FC08-E35C-4F00-AF80-626ACD57F13A}" type="parTrans" cxnId="{4BF420D9-8A02-44DE-AB0F-914AA0441979}">
      <dgm:prSet/>
      <dgm:spPr/>
      <dgm:t>
        <a:bodyPr/>
        <a:lstStyle/>
        <a:p>
          <a:endParaRPr lang="fr-FR" sz="2400"/>
        </a:p>
      </dgm:t>
    </dgm:pt>
    <dgm:pt modelId="{08C6C064-333D-4DFB-BE6C-31F116B5AF71}" type="sibTrans" cxnId="{4BF420D9-8A02-44DE-AB0F-914AA0441979}">
      <dgm:prSet/>
      <dgm:spPr/>
      <dgm:t>
        <a:bodyPr/>
        <a:lstStyle/>
        <a:p>
          <a:endParaRPr lang="fr-FR" sz="2400"/>
        </a:p>
      </dgm:t>
    </dgm:pt>
    <dgm:pt modelId="{98CD56D6-2BB6-4AE1-B3AB-369C85559BA6}">
      <dgm:prSet phldrT="[Texte]"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800" b="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fr-FR" sz="18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8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800" b="1" dirty="0" smtClean="0"/>
            <a:t>Objectifs opérationnels </a:t>
          </a:r>
          <a:r>
            <a:rPr lang="fr-FR" sz="1800" b="1" dirty="0" smtClean="0">
              <a:hlinkClick xmlns:r="http://schemas.openxmlformats.org/officeDocument/2006/relationships" r:id="rId1" action="ppaction://hlinksldjump"/>
            </a:rPr>
            <a:t>SMART-PURE-CLEAR</a:t>
          </a:r>
          <a:r>
            <a:rPr lang="fr-FR" sz="1800" b="1" dirty="0" smtClean="0"/>
            <a:t> et des indicateurs de performance clés (KPI) </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2400" dirty="0" smtClean="0"/>
        </a:p>
        <a:p>
          <a:pPr algn="ctr" defTabSz="488950" rtl="0">
            <a:lnSpc>
              <a:spcPct val="90000"/>
            </a:lnSpc>
            <a:spcBef>
              <a:spcPct val="0"/>
            </a:spcBef>
            <a:spcAft>
              <a:spcPct val="35000"/>
            </a:spcAft>
          </a:pPr>
          <a:endParaRPr lang="fr-FR" sz="2400" dirty="0"/>
        </a:p>
      </dgm:t>
    </dgm:pt>
    <dgm:pt modelId="{8F08E46E-B2AC-4841-845F-FAE55594119C}" type="parTrans" cxnId="{9EF3ABEA-3E6E-4D4D-B27A-53E2F3496D65}">
      <dgm:prSet/>
      <dgm:spPr/>
      <dgm:t>
        <a:bodyPr/>
        <a:lstStyle/>
        <a:p>
          <a:endParaRPr lang="fr-FR" sz="2400"/>
        </a:p>
      </dgm:t>
    </dgm:pt>
    <dgm:pt modelId="{C22EC1D2-E9FD-434B-8196-8E7C1037E49C}" type="sibTrans" cxnId="{9EF3ABEA-3E6E-4D4D-B27A-53E2F3496D65}">
      <dgm:prSet/>
      <dgm:spPr/>
      <dgm:t>
        <a:bodyPr/>
        <a:lstStyle/>
        <a:p>
          <a:endParaRPr lang="fr-FR" sz="2400"/>
        </a:p>
      </dgm:t>
    </dgm:pt>
    <dgm:pt modelId="{132F911A-52E3-48A5-91F4-8471317EC4C2}">
      <dgm:prSet phldrT="[Texte]" custT="1"/>
      <dgm:spPr/>
      <dgm:t>
        <a:bodyPr/>
        <a:lstStyle/>
        <a:p>
          <a:pPr marR="0" algn="ctr" rtl="0" eaLnBrk="1" fontAlgn="auto" latinLnBrk="0" hangingPunct="1">
            <a:buClrTx/>
            <a:buSzTx/>
            <a:buFontTx/>
            <a:tabLst/>
            <a:defRPr/>
          </a:pPr>
          <a:endParaRPr lang="fr-FR" sz="1000" b="1" dirty="0" smtClean="0"/>
        </a:p>
        <a:p>
          <a:pPr marR="0" algn="l" rtl="0" eaLnBrk="1" fontAlgn="auto" latinLnBrk="0" hangingPunct="1">
            <a:buClrTx/>
            <a:buSzTx/>
            <a:buFontTx/>
            <a:tabLst/>
            <a:defRPr/>
          </a:pPr>
          <a:endParaRPr lang="fr-FR" sz="1800" b="1" dirty="0" smtClean="0"/>
        </a:p>
        <a:p>
          <a:pPr marR="0" algn="l" rtl="0" eaLnBrk="1" fontAlgn="auto" latinLnBrk="0" hangingPunct="1">
            <a:buClrTx/>
            <a:buSzTx/>
            <a:buFontTx/>
            <a:tabLst/>
            <a:defRPr/>
          </a:pPr>
          <a:r>
            <a:rPr lang="fr-FR" sz="1800" b="1" dirty="0" smtClean="0"/>
            <a:t>Environnement interne qui intègre la culture et les valeurs de l’entreprise (Organigramme, Leadership éclairé, Ethique,…)</a:t>
          </a:r>
          <a:endParaRPr lang="fr-FR" sz="1800" dirty="0" smtClean="0"/>
        </a:p>
        <a:p>
          <a:pPr marR="0" algn="ctr" rtl="0" eaLnBrk="1" fontAlgn="auto" latinLnBrk="0" hangingPunct="1">
            <a:buClrTx/>
            <a:buSzTx/>
            <a:buFontTx/>
            <a:tabLst/>
            <a:defRPr/>
          </a:pPr>
          <a:endParaRPr lang="fr-FR" sz="1000" dirty="0" smtClean="0"/>
        </a:p>
        <a:p>
          <a:pPr algn="ctr" rtl="0"/>
          <a:endParaRPr lang="fr-FR" sz="1000" dirty="0"/>
        </a:p>
      </dgm:t>
    </dgm:pt>
    <dgm:pt modelId="{674DE2F7-F532-4C6B-99DA-8BF832258C4A}" type="parTrans" cxnId="{12D24F9C-4F21-430C-9865-9A701A921F7C}">
      <dgm:prSet/>
      <dgm:spPr/>
      <dgm:t>
        <a:bodyPr/>
        <a:lstStyle/>
        <a:p>
          <a:endParaRPr lang="fr-FR" sz="2400"/>
        </a:p>
      </dgm:t>
    </dgm:pt>
    <dgm:pt modelId="{72689D98-0305-41CF-8BAC-DE383126A5A1}" type="sibTrans" cxnId="{12D24F9C-4F21-430C-9865-9A701A921F7C}">
      <dgm:prSet/>
      <dgm:spPr/>
      <dgm:t>
        <a:bodyPr/>
        <a:lstStyle/>
        <a:p>
          <a:endParaRPr lang="fr-FR" sz="2400"/>
        </a:p>
      </dgm:t>
    </dgm:pt>
    <dgm:pt modelId="{5BB600EB-B78A-4E2A-8578-BCC62D47B66E}">
      <dgm:prSet custT="1"/>
      <dgm:spPr/>
      <dgm:t>
        <a:bodyPr/>
        <a:lstStyle/>
        <a:p>
          <a:pPr algn="l" rtl="0">
            <a:spcAft>
              <a:spcPts val="0"/>
            </a:spcAft>
          </a:pPr>
          <a:r>
            <a:rPr lang="fr-FR" sz="1700" b="1" dirty="0" smtClean="0"/>
            <a:t>Vison claire </a:t>
          </a:r>
        </a:p>
        <a:p>
          <a:pPr algn="l" rtl="0">
            <a:spcAft>
              <a:spcPts val="0"/>
            </a:spcAft>
          </a:pPr>
          <a:r>
            <a:rPr lang="fr-FR" sz="1700" b="1" dirty="0" smtClean="0"/>
            <a:t>Orientations stratégiques et objectifs bien définis</a:t>
          </a:r>
        </a:p>
        <a:p>
          <a:pPr algn="l" rtl="0">
            <a:spcAft>
              <a:spcPts val="0"/>
            </a:spcAft>
          </a:pPr>
          <a:r>
            <a:rPr lang="fr-FR" sz="1700" b="1" dirty="0" smtClean="0"/>
            <a:t>Engagement de la haute direction</a:t>
          </a:r>
        </a:p>
      </dgm:t>
    </dgm:pt>
    <dgm:pt modelId="{4E2D7993-2FD1-4E10-98B5-57E4AFC3AC58}" type="parTrans" cxnId="{3E1F46EB-75EA-4FB6-B95E-CD276E090E4B}">
      <dgm:prSet/>
      <dgm:spPr/>
      <dgm:t>
        <a:bodyPr/>
        <a:lstStyle/>
        <a:p>
          <a:endParaRPr lang="fr-FR" sz="2400"/>
        </a:p>
      </dgm:t>
    </dgm:pt>
    <dgm:pt modelId="{CF059BB0-4E1D-4BB0-B263-98C68B27FA1E}" type="sibTrans" cxnId="{3E1F46EB-75EA-4FB6-B95E-CD276E090E4B}">
      <dgm:prSet/>
      <dgm:spPr/>
      <dgm:t>
        <a:bodyPr/>
        <a:lstStyle/>
        <a:p>
          <a:endParaRPr lang="fr-FR" sz="2400"/>
        </a:p>
      </dgm:t>
    </dgm:pt>
    <dgm:pt modelId="{6C73014A-02F0-4ED1-8134-638B0E00FD75}">
      <dgm:prSet custT="1"/>
      <dgm:spPr/>
      <dgm:t>
        <a:bodyPr/>
        <a:lstStyle/>
        <a:p>
          <a:pPr algn="l"/>
          <a:r>
            <a:rPr lang="fr-FR" sz="1800" b="1" dirty="0" smtClean="0"/>
            <a:t>Prise en compte de la politique de management des risques au même niveau que la réglementation applicable </a:t>
          </a:r>
        </a:p>
      </dgm:t>
    </dgm:pt>
    <dgm:pt modelId="{63C5C31A-D84B-44C5-86DC-893207D9D903}" type="parTrans" cxnId="{FC678969-C1A9-4D06-A21F-F109F680E483}">
      <dgm:prSet/>
      <dgm:spPr/>
      <dgm:t>
        <a:bodyPr/>
        <a:lstStyle/>
        <a:p>
          <a:endParaRPr lang="fr-FR" sz="2400"/>
        </a:p>
      </dgm:t>
    </dgm:pt>
    <dgm:pt modelId="{D7DDF49C-5004-4D08-A935-EFEDB4A54D13}" type="sibTrans" cxnId="{FC678969-C1A9-4D06-A21F-F109F680E483}">
      <dgm:prSet/>
      <dgm:spPr/>
      <dgm:t>
        <a:bodyPr/>
        <a:lstStyle/>
        <a:p>
          <a:endParaRPr lang="fr-FR" sz="2400"/>
        </a:p>
      </dgm:t>
    </dgm:pt>
    <dgm:pt modelId="{2EACFA46-AEC2-4DDD-BA86-C9DB9A2B1C98}">
      <dgm:prSet custT="1"/>
      <dgm:spPr/>
      <dgm:t>
        <a:bodyPr/>
        <a:lstStyle/>
        <a:p>
          <a:pPr algn="l"/>
          <a:r>
            <a:rPr lang="fr-FR" sz="1800" b="1" dirty="0" smtClean="0"/>
            <a:t>Mise en place d’un dispositif de veille stratégique </a:t>
          </a:r>
        </a:p>
      </dgm:t>
    </dgm:pt>
    <dgm:pt modelId="{5CE56A0A-6F43-4AC1-90BA-59515412D459}" type="parTrans" cxnId="{0695FCE5-6B96-40AA-92DE-94C4BFB0D879}">
      <dgm:prSet/>
      <dgm:spPr/>
      <dgm:t>
        <a:bodyPr/>
        <a:lstStyle/>
        <a:p>
          <a:endParaRPr lang="fr-FR" sz="2400"/>
        </a:p>
      </dgm:t>
    </dgm:pt>
    <dgm:pt modelId="{8A5714C3-C7DF-4DED-A24A-5E3B146DE945}" type="sibTrans" cxnId="{0695FCE5-6B96-40AA-92DE-94C4BFB0D879}">
      <dgm:prSet/>
      <dgm:spPr/>
      <dgm:t>
        <a:bodyPr/>
        <a:lstStyle/>
        <a:p>
          <a:endParaRPr lang="fr-FR" sz="2400"/>
        </a:p>
      </dgm:t>
    </dgm:pt>
    <dgm:pt modelId="{53A79484-81F2-44EF-B9FF-BDE754CB1F77}">
      <dgm:prSet custT="1"/>
      <dgm:spPr/>
      <dgm:t>
        <a:bodyPr/>
        <a:lstStyle/>
        <a:p>
          <a:pPr algn="l" rtl="0"/>
          <a:r>
            <a:rPr lang="fr-FR" sz="1800" b="1" dirty="0" smtClean="0"/>
            <a:t>Ressources nécessaires humaines et logistiques et structure chargée de management des risques</a:t>
          </a:r>
        </a:p>
      </dgm:t>
    </dgm:pt>
    <dgm:pt modelId="{CADAE6ED-C027-4FF7-A447-1EEB7673DE20}" type="parTrans" cxnId="{F7A96ABF-390C-45A2-B1E5-70B557DA18A4}">
      <dgm:prSet/>
      <dgm:spPr/>
    </dgm:pt>
    <dgm:pt modelId="{D67DA695-F723-4571-A2D1-7256E4330652}" type="sibTrans" cxnId="{F7A96ABF-390C-45A2-B1E5-70B557DA18A4}">
      <dgm:prSet/>
      <dgm:spPr/>
    </dgm:pt>
    <dgm:pt modelId="{9AFCD77B-152B-41ED-A230-F4D48AC113CB}" type="pres">
      <dgm:prSet presAssocID="{BDD86C80-8645-40DE-B265-F85136250417}" presName="linearFlow" presStyleCnt="0">
        <dgm:presLayoutVars>
          <dgm:dir/>
          <dgm:resizeHandles val="exact"/>
        </dgm:presLayoutVars>
      </dgm:prSet>
      <dgm:spPr/>
      <dgm:t>
        <a:bodyPr/>
        <a:lstStyle/>
        <a:p>
          <a:endParaRPr lang="fr-FR"/>
        </a:p>
      </dgm:t>
    </dgm:pt>
    <dgm:pt modelId="{4D86736E-FDA9-46A4-BAD5-F2F18C4068BD}" type="pres">
      <dgm:prSet presAssocID="{5BB600EB-B78A-4E2A-8578-BCC62D47B66E}" presName="composite" presStyleCnt="0"/>
      <dgm:spPr/>
      <dgm:t>
        <a:bodyPr/>
        <a:lstStyle/>
        <a:p>
          <a:endParaRPr lang="fr-FR"/>
        </a:p>
      </dgm:t>
    </dgm:pt>
    <dgm:pt modelId="{6FAE7773-44B1-44F8-A933-BF6B96F9CF76}" type="pres">
      <dgm:prSet presAssocID="{5BB600EB-B78A-4E2A-8578-BCC62D47B66E}" presName="imgShp" presStyleLbl="fgImgPlace1" presStyleIdx="0" presStyleCnt="7" custLinFactX="-28092" custLinFactNeighborX="-100000" custLinFactNeighborY="-239"/>
      <dgm:spPr>
        <a:blipFill rotWithShape="0">
          <a:blip xmlns:r="http://schemas.openxmlformats.org/officeDocument/2006/relationships" r:embed="rId2"/>
          <a:stretch>
            <a:fillRect/>
          </a:stretch>
        </a:blipFill>
      </dgm:spPr>
      <dgm:t>
        <a:bodyPr/>
        <a:lstStyle/>
        <a:p>
          <a:endParaRPr lang="fr-FR"/>
        </a:p>
      </dgm:t>
    </dgm:pt>
    <dgm:pt modelId="{2AA3B2C5-832D-4606-B99D-D4DB228B4B69}" type="pres">
      <dgm:prSet presAssocID="{5BB600EB-B78A-4E2A-8578-BCC62D47B66E}" presName="txShp" presStyleLbl="node1" presStyleIdx="0" presStyleCnt="7" custScaleX="113951" custScaleY="113506" custLinFactNeighborX="444" custLinFactNeighborY="-3044">
        <dgm:presLayoutVars>
          <dgm:bulletEnabled val="1"/>
        </dgm:presLayoutVars>
      </dgm:prSet>
      <dgm:spPr/>
      <dgm:t>
        <a:bodyPr/>
        <a:lstStyle/>
        <a:p>
          <a:endParaRPr lang="fr-FR"/>
        </a:p>
      </dgm:t>
    </dgm:pt>
    <dgm:pt modelId="{F9DE7D58-592D-4B62-BBD4-C85D48619D39}" type="pres">
      <dgm:prSet presAssocID="{CF059BB0-4E1D-4BB0-B263-98C68B27FA1E}" presName="spacing" presStyleCnt="0"/>
      <dgm:spPr/>
      <dgm:t>
        <a:bodyPr/>
        <a:lstStyle/>
        <a:p>
          <a:endParaRPr lang="fr-FR"/>
        </a:p>
      </dgm:t>
    </dgm:pt>
    <dgm:pt modelId="{40E5F913-0ACE-4E6F-9AB8-596BD88CB967}" type="pres">
      <dgm:prSet presAssocID="{B86CDD03-B0F2-470A-A992-86374863C65C}" presName="composite" presStyleCnt="0"/>
      <dgm:spPr/>
      <dgm:t>
        <a:bodyPr/>
        <a:lstStyle/>
        <a:p>
          <a:endParaRPr lang="fr-FR"/>
        </a:p>
      </dgm:t>
    </dgm:pt>
    <dgm:pt modelId="{C064D341-9B2C-4DD3-8666-AE2282CDC4EE}" type="pres">
      <dgm:prSet presAssocID="{B86CDD03-B0F2-470A-A992-86374863C65C}" presName="imgShp" presStyleLbl="fgImgPlace1" presStyleIdx="1" presStyleCnt="7" custLinFactX="-28128" custLinFactNeighborX="-100000" custLinFactNeighborY="4064"/>
      <dgm:spPr>
        <a:blipFill rotWithShape="0">
          <a:blip xmlns:r="http://schemas.openxmlformats.org/officeDocument/2006/relationships" r:embed="rId3"/>
          <a:stretch>
            <a:fillRect/>
          </a:stretch>
        </a:blipFill>
      </dgm:spPr>
      <dgm:t>
        <a:bodyPr/>
        <a:lstStyle/>
        <a:p>
          <a:endParaRPr lang="fr-FR"/>
        </a:p>
      </dgm:t>
    </dgm:pt>
    <dgm:pt modelId="{0F637722-7C5A-4A57-B30C-2B9AB0C66269}" type="pres">
      <dgm:prSet presAssocID="{B86CDD03-B0F2-470A-A992-86374863C65C}" presName="txShp" presStyleLbl="node1" presStyleIdx="1" presStyleCnt="7" custScaleX="114247">
        <dgm:presLayoutVars>
          <dgm:bulletEnabled val="1"/>
        </dgm:presLayoutVars>
      </dgm:prSet>
      <dgm:spPr/>
      <dgm:t>
        <a:bodyPr/>
        <a:lstStyle/>
        <a:p>
          <a:endParaRPr lang="fr-FR"/>
        </a:p>
      </dgm:t>
    </dgm:pt>
    <dgm:pt modelId="{67B9260E-EE75-4061-B9F7-D043E83DE47A}" type="pres">
      <dgm:prSet presAssocID="{08C6C064-333D-4DFB-BE6C-31F116B5AF71}" presName="spacing" presStyleCnt="0"/>
      <dgm:spPr/>
      <dgm:t>
        <a:bodyPr/>
        <a:lstStyle/>
        <a:p>
          <a:endParaRPr lang="fr-FR"/>
        </a:p>
      </dgm:t>
    </dgm:pt>
    <dgm:pt modelId="{0C61FD61-C254-4E7F-8781-BAC8CAB90447}" type="pres">
      <dgm:prSet presAssocID="{98CD56D6-2BB6-4AE1-B3AB-369C85559BA6}" presName="composite" presStyleCnt="0"/>
      <dgm:spPr/>
      <dgm:t>
        <a:bodyPr/>
        <a:lstStyle/>
        <a:p>
          <a:endParaRPr lang="fr-FR"/>
        </a:p>
      </dgm:t>
    </dgm:pt>
    <dgm:pt modelId="{9534C889-39B5-4949-994F-94D84FCA6886}" type="pres">
      <dgm:prSet presAssocID="{98CD56D6-2BB6-4AE1-B3AB-369C85559BA6}" presName="imgShp" presStyleLbl="fgImgPlace1" presStyleIdx="2" presStyleCnt="7" custLinFactX="-28092" custLinFactNeighborX="-100000" custLinFactNeighborY="9245"/>
      <dgm:spPr>
        <a:blipFill rotWithShape="0">
          <a:blip xmlns:r="http://schemas.openxmlformats.org/officeDocument/2006/relationships" r:embed="rId4"/>
          <a:stretch>
            <a:fillRect/>
          </a:stretch>
        </a:blipFill>
      </dgm:spPr>
      <dgm:t>
        <a:bodyPr/>
        <a:lstStyle/>
        <a:p>
          <a:endParaRPr lang="fr-FR"/>
        </a:p>
      </dgm:t>
    </dgm:pt>
    <dgm:pt modelId="{009F95B5-8CB9-4B74-AD05-16229DEB674F}" type="pres">
      <dgm:prSet presAssocID="{98CD56D6-2BB6-4AE1-B3AB-369C85559BA6}" presName="txShp" presStyleLbl="node1" presStyleIdx="2" presStyleCnt="7" custScaleX="113895" custLinFactNeighborX="-176" custLinFactNeighborY="8062">
        <dgm:presLayoutVars>
          <dgm:bulletEnabled val="1"/>
        </dgm:presLayoutVars>
      </dgm:prSet>
      <dgm:spPr/>
      <dgm:t>
        <a:bodyPr/>
        <a:lstStyle/>
        <a:p>
          <a:endParaRPr lang="fr-FR"/>
        </a:p>
      </dgm:t>
    </dgm:pt>
    <dgm:pt modelId="{8407D596-1437-448E-ABA4-B1A08711AB7D}" type="pres">
      <dgm:prSet presAssocID="{C22EC1D2-E9FD-434B-8196-8E7C1037E49C}" presName="spacing" presStyleCnt="0"/>
      <dgm:spPr/>
      <dgm:t>
        <a:bodyPr/>
        <a:lstStyle/>
        <a:p>
          <a:endParaRPr lang="fr-FR"/>
        </a:p>
      </dgm:t>
    </dgm:pt>
    <dgm:pt modelId="{2BA5D92C-89CA-4967-BEF5-09C0A32E0D57}" type="pres">
      <dgm:prSet presAssocID="{132F911A-52E3-48A5-91F4-8471317EC4C2}" presName="composite" presStyleCnt="0"/>
      <dgm:spPr/>
      <dgm:t>
        <a:bodyPr/>
        <a:lstStyle/>
        <a:p>
          <a:endParaRPr lang="fr-FR"/>
        </a:p>
      </dgm:t>
    </dgm:pt>
    <dgm:pt modelId="{74D6693C-C928-4A9D-B943-4851F752B92F}" type="pres">
      <dgm:prSet presAssocID="{132F911A-52E3-48A5-91F4-8471317EC4C2}" presName="imgShp" presStyleLbl="fgImgPlace1" presStyleIdx="3" presStyleCnt="7" custLinFactX="-28092" custLinFactNeighborX="-100000" custLinFactNeighborY="-2430"/>
      <dgm:spPr>
        <a:blipFill rotWithShape="0">
          <a:blip xmlns:r="http://schemas.openxmlformats.org/officeDocument/2006/relationships" r:embed="rId5"/>
          <a:stretch>
            <a:fillRect/>
          </a:stretch>
        </a:blipFill>
      </dgm:spPr>
      <dgm:t>
        <a:bodyPr/>
        <a:lstStyle/>
        <a:p>
          <a:endParaRPr lang="fr-FR"/>
        </a:p>
      </dgm:t>
    </dgm:pt>
    <dgm:pt modelId="{DF32F8A3-8A00-423A-BB1A-38429FA08C75}" type="pres">
      <dgm:prSet presAssocID="{132F911A-52E3-48A5-91F4-8471317EC4C2}" presName="txShp" presStyleLbl="node1" presStyleIdx="3" presStyleCnt="7" custScaleX="114247">
        <dgm:presLayoutVars>
          <dgm:bulletEnabled val="1"/>
        </dgm:presLayoutVars>
      </dgm:prSet>
      <dgm:spPr/>
      <dgm:t>
        <a:bodyPr/>
        <a:lstStyle/>
        <a:p>
          <a:endParaRPr lang="fr-FR"/>
        </a:p>
      </dgm:t>
    </dgm:pt>
    <dgm:pt modelId="{5BA909C8-FD3C-4B27-9E40-4B913B1AAD70}" type="pres">
      <dgm:prSet presAssocID="{72689D98-0305-41CF-8BAC-DE383126A5A1}" presName="spacing" presStyleCnt="0"/>
      <dgm:spPr/>
      <dgm:t>
        <a:bodyPr/>
        <a:lstStyle/>
        <a:p>
          <a:endParaRPr lang="fr-FR"/>
        </a:p>
      </dgm:t>
    </dgm:pt>
    <dgm:pt modelId="{A1315164-980A-4C94-9920-61A6E904E2CD}" type="pres">
      <dgm:prSet presAssocID="{2EACFA46-AEC2-4DDD-BA86-C9DB9A2B1C98}" presName="composite" presStyleCnt="0"/>
      <dgm:spPr/>
      <dgm:t>
        <a:bodyPr/>
        <a:lstStyle/>
        <a:p>
          <a:endParaRPr lang="fr-FR"/>
        </a:p>
      </dgm:t>
    </dgm:pt>
    <dgm:pt modelId="{897167D1-11BA-4125-92DA-EB709C03A46E}" type="pres">
      <dgm:prSet presAssocID="{2EACFA46-AEC2-4DDD-BA86-C9DB9A2B1C98}" presName="imgShp" presStyleLbl="fgImgPlace1" presStyleIdx="4" presStyleCnt="7" custLinFactX="-28092" custLinFactNeighborX="-100000" custLinFactNeighborY="5170"/>
      <dgm:spPr>
        <a:blipFill rotWithShape="0">
          <a:blip xmlns:r="http://schemas.openxmlformats.org/officeDocument/2006/relationships" r:embed="rId6"/>
          <a:stretch>
            <a:fillRect/>
          </a:stretch>
        </a:blipFill>
      </dgm:spPr>
      <dgm:t>
        <a:bodyPr/>
        <a:lstStyle/>
        <a:p>
          <a:endParaRPr lang="fr-FR"/>
        </a:p>
      </dgm:t>
    </dgm:pt>
    <dgm:pt modelId="{369B5118-810F-46B8-81A6-B4AFA88E8A70}" type="pres">
      <dgm:prSet presAssocID="{2EACFA46-AEC2-4DDD-BA86-C9DB9A2B1C98}" presName="txShp" presStyleLbl="node1" presStyleIdx="4" presStyleCnt="7" custScaleX="113951">
        <dgm:presLayoutVars>
          <dgm:bulletEnabled val="1"/>
        </dgm:presLayoutVars>
      </dgm:prSet>
      <dgm:spPr/>
      <dgm:t>
        <a:bodyPr/>
        <a:lstStyle/>
        <a:p>
          <a:endParaRPr lang="fr-FR"/>
        </a:p>
      </dgm:t>
    </dgm:pt>
    <dgm:pt modelId="{6AE59D97-6B41-4A13-821D-88201A5B1A3F}" type="pres">
      <dgm:prSet presAssocID="{8A5714C3-C7DF-4DED-A24A-5E3B146DE945}" presName="spacing" presStyleCnt="0"/>
      <dgm:spPr/>
      <dgm:t>
        <a:bodyPr/>
        <a:lstStyle/>
        <a:p>
          <a:endParaRPr lang="fr-FR"/>
        </a:p>
      </dgm:t>
    </dgm:pt>
    <dgm:pt modelId="{295F5530-766C-4587-A4DC-F994947538E7}" type="pres">
      <dgm:prSet presAssocID="{6C73014A-02F0-4ED1-8134-638B0E00FD75}" presName="composite" presStyleCnt="0"/>
      <dgm:spPr/>
      <dgm:t>
        <a:bodyPr/>
        <a:lstStyle/>
        <a:p>
          <a:endParaRPr lang="fr-FR"/>
        </a:p>
      </dgm:t>
    </dgm:pt>
    <dgm:pt modelId="{C4847C56-C24E-42D9-A410-F009699FA550}" type="pres">
      <dgm:prSet presAssocID="{6C73014A-02F0-4ED1-8134-638B0E00FD75}" presName="imgShp" presStyleLbl="fgImgPlace1" presStyleIdx="5" presStyleCnt="7" custLinFactX="-28092" custLinFactNeighborX="-100000" custLinFactNeighborY="239"/>
      <dgm:spPr>
        <a:blipFill rotWithShape="0">
          <a:blip xmlns:r="http://schemas.openxmlformats.org/officeDocument/2006/relationships" r:embed="rId7"/>
          <a:stretch>
            <a:fillRect/>
          </a:stretch>
        </a:blipFill>
      </dgm:spPr>
      <dgm:t>
        <a:bodyPr/>
        <a:lstStyle/>
        <a:p>
          <a:endParaRPr lang="fr-FR"/>
        </a:p>
      </dgm:t>
    </dgm:pt>
    <dgm:pt modelId="{4F175AF0-90BB-4509-8D2C-68796239B6CB}" type="pres">
      <dgm:prSet presAssocID="{6C73014A-02F0-4ED1-8134-638B0E00FD75}" presName="txShp" presStyleLbl="node1" presStyleIdx="5" presStyleCnt="7" custScaleX="114840">
        <dgm:presLayoutVars>
          <dgm:bulletEnabled val="1"/>
        </dgm:presLayoutVars>
      </dgm:prSet>
      <dgm:spPr/>
      <dgm:t>
        <a:bodyPr/>
        <a:lstStyle/>
        <a:p>
          <a:endParaRPr lang="fr-FR"/>
        </a:p>
      </dgm:t>
    </dgm:pt>
    <dgm:pt modelId="{FF546D36-B608-434C-B935-379F9CE051E2}" type="pres">
      <dgm:prSet presAssocID="{D7DDF49C-5004-4D08-A935-EFEDB4A54D13}" presName="spacing" presStyleCnt="0"/>
      <dgm:spPr/>
    </dgm:pt>
    <dgm:pt modelId="{A3D00780-B88D-4C05-BAF2-F1564759D3D0}" type="pres">
      <dgm:prSet presAssocID="{53A79484-81F2-44EF-B9FF-BDE754CB1F77}" presName="composite" presStyleCnt="0"/>
      <dgm:spPr/>
    </dgm:pt>
    <dgm:pt modelId="{B5723E73-B102-4849-867E-9D0D58BD629E}" type="pres">
      <dgm:prSet presAssocID="{53A79484-81F2-44EF-B9FF-BDE754CB1F77}" presName="imgShp" presStyleLbl="fgImgPlace1" presStyleIdx="6" presStyleCnt="7" custLinFactX="-25721" custLinFactNeighborX="-100000"/>
      <dgm:spPr>
        <a:blipFill rotWithShape="0">
          <a:blip xmlns:r="http://schemas.openxmlformats.org/officeDocument/2006/relationships" r:embed="rId8"/>
          <a:stretch>
            <a:fillRect/>
          </a:stretch>
        </a:blipFill>
      </dgm:spPr>
      <dgm:t>
        <a:bodyPr/>
        <a:lstStyle/>
        <a:p>
          <a:endParaRPr lang="fr-FR"/>
        </a:p>
      </dgm:t>
    </dgm:pt>
    <dgm:pt modelId="{9F6166CB-EC1A-46D7-9FAA-55E56D447857}" type="pres">
      <dgm:prSet presAssocID="{53A79484-81F2-44EF-B9FF-BDE754CB1F77}" presName="txShp" presStyleLbl="node1" presStyleIdx="6" presStyleCnt="7" custScaleX="114174">
        <dgm:presLayoutVars>
          <dgm:bulletEnabled val="1"/>
        </dgm:presLayoutVars>
      </dgm:prSet>
      <dgm:spPr/>
      <dgm:t>
        <a:bodyPr/>
        <a:lstStyle/>
        <a:p>
          <a:endParaRPr lang="fr-FR"/>
        </a:p>
      </dgm:t>
    </dgm:pt>
  </dgm:ptLst>
  <dgm:cxnLst>
    <dgm:cxn modelId="{BA0FEAC4-DDD3-4F57-91AC-68BE8A70A8DE}" type="presOf" srcId="{2EACFA46-AEC2-4DDD-BA86-C9DB9A2B1C98}" destId="{369B5118-810F-46B8-81A6-B4AFA88E8A70}" srcOrd="0" destOrd="0" presId="urn:microsoft.com/office/officeart/2005/8/layout/vList3"/>
    <dgm:cxn modelId="{FCFD9D5F-64CA-4A14-A33F-8BB8F59C6559}" type="presOf" srcId="{BDD86C80-8645-40DE-B265-F85136250417}" destId="{9AFCD77B-152B-41ED-A230-F4D48AC113CB}" srcOrd="0" destOrd="0" presId="urn:microsoft.com/office/officeart/2005/8/layout/vList3"/>
    <dgm:cxn modelId="{B1ACFFD9-3C48-4F22-AD96-9567C5D026E1}" type="presOf" srcId="{6C73014A-02F0-4ED1-8134-638B0E00FD75}" destId="{4F175AF0-90BB-4509-8D2C-68796239B6CB}" srcOrd="0" destOrd="0" presId="urn:microsoft.com/office/officeart/2005/8/layout/vList3"/>
    <dgm:cxn modelId="{F7A96ABF-390C-45A2-B1E5-70B557DA18A4}" srcId="{BDD86C80-8645-40DE-B265-F85136250417}" destId="{53A79484-81F2-44EF-B9FF-BDE754CB1F77}" srcOrd="6" destOrd="0" parTransId="{CADAE6ED-C027-4FF7-A447-1EEB7673DE20}" sibTransId="{D67DA695-F723-4571-A2D1-7256E4330652}"/>
    <dgm:cxn modelId="{446178EE-7B03-4890-AD0B-E00C076B7BAE}" type="presOf" srcId="{B86CDD03-B0F2-470A-A992-86374863C65C}" destId="{0F637722-7C5A-4A57-B30C-2B9AB0C66269}" srcOrd="0" destOrd="0" presId="urn:microsoft.com/office/officeart/2005/8/layout/vList3"/>
    <dgm:cxn modelId="{04ED9068-A555-4696-BACF-E1279C2176DD}" type="presOf" srcId="{5BB600EB-B78A-4E2A-8578-BCC62D47B66E}" destId="{2AA3B2C5-832D-4606-B99D-D4DB228B4B69}" srcOrd="0" destOrd="0" presId="urn:microsoft.com/office/officeart/2005/8/layout/vList3"/>
    <dgm:cxn modelId="{12D24F9C-4F21-430C-9865-9A701A921F7C}" srcId="{BDD86C80-8645-40DE-B265-F85136250417}" destId="{132F911A-52E3-48A5-91F4-8471317EC4C2}" srcOrd="3" destOrd="0" parTransId="{674DE2F7-F532-4C6B-99DA-8BF832258C4A}" sibTransId="{72689D98-0305-41CF-8BAC-DE383126A5A1}"/>
    <dgm:cxn modelId="{4BF420D9-8A02-44DE-AB0F-914AA0441979}" srcId="{BDD86C80-8645-40DE-B265-F85136250417}" destId="{B86CDD03-B0F2-470A-A992-86374863C65C}" srcOrd="1" destOrd="0" parTransId="{46A5FC08-E35C-4F00-AF80-626ACD57F13A}" sibTransId="{08C6C064-333D-4DFB-BE6C-31F116B5AF71}"/>
    <dgm:cxn modelId="{FC678969-C1A9-4D06-A21F-F109F680E483}" srcId="{BDD86C80-8645-40DE-B265-F85136250417}" destId="{6C73014A-02F0-4ED1-8134-638B0E00FD75}" srcOrd="5" destOrd="0" parTransId="{63C5C31A-D84B-44C5-86DC-893207D9D903}" sibTransId="{D7DDF49C-5004-4D08-A935-EFEDB4A54D13}"/>
    <dgm:cxn modelId="{3E1F46EB-75EA-4FB6-B95E-CD276E090E4B}" srcId="{BDD86C80-8645-40DE-B265-F85136250417}" destId="{5BB600EB-B78A-4E2A-8578-BCC62D47B66E}" srcOrd="0" destOrd="0" parTransId="{4E2D7993-2FD1-4E10-98B5-57E4AFC3AC58}" sibTransId="{CF059BB0-4E1D-4BB0-B263-98C68B27FA1E}"/>
    <dgm:cxn modelId="{AD1EA736-9DBC-4358-AA67-ABEE3AC236A5}" type="presOf" srcId="{53A79484-81F2-44EF-B9FF-BDE754CB1F77}" destId="{9F6166CB-EC1A-46D7-9FAA-55E56D447857}" srcOrd="0" destOrd="0" presId="urn:microsoft.com/office/officeart/2005/8/layout/vList3"/>
    <dgm:cxn modelId="{9EF3ABEA-3E6E-4D4D-B27A-53E2F3496D65}" srcId="{BDD86C80-8645-40DE-B265-F85136250417}" destId="{98CD56D6-2BB6-4AE1-B3AB-369C85559BA6}" srcOrd="2" destOrd="0" parTransId="{8F08E46E-B2AC-4841-845F-FAE55594119C}" sibTransId="{C22EC1D2-E9FD-434B-8196-8E7C1037E49C}"/>
    <dgm:cxn modelId="{2876FC76-99BC-476D-97B7-A34E80737BA2}" type="presOf" srcId="{132F911A-52E3-48A5-91F4-8471317EC4C2}" destId="{DF32F8A3-8A00-423A-BB1A-38429FA08C75}" srcOrd="0" destOrd="0" presId="urn:microsoft.com/office/officeart/2005/8/layout/vList3"/>
    <dgm:cxn modelId="{0695FCE5-6B96-40AA-92DE-94C4BFB0D879}" srcId="{BDD86C80-8645-40DE-B265-F85136250417}" destId="{2EACFA46-AEC2-4DDD-BA86-C9DB9A2B1C98}" srcOrd="4" destOrd="0" parTransId="{5CE56A0A-6F43-4AC1-90BA-59515412D459}" sibTransId="{8A5714C3-C7DF-4DED-A24A-5E3B146DE945}"/>
    <dgm:cxn modelId="{57E6EDA9-09F9-4551-9E19-3B4A34F242E6}" type="presOf" srcId="{98CD56D6-2BB6-4AE1-B3AB-369C85559BA6}" destId="{009F95B5-8CB9-4B74-AD05-16229DEB674F}" srcOrd="0" destOrd="0" presId="urn:microsoft.com/office/officeart/2005/8/layout/vList3"/>
    <dgm:cxn modelId="{EA2A072E-0568-4C53-BDC1-57AA90675182}" type="presParOf" srcId="{9AFCD77B-152B-41ED-A230-F4D48AC113CB}" destId="{4D86736E-FDA9-46A4-BAD5-F2F18C4068BD}" srcOrd="0" destOrd="0" presId="urn:microsoft.com/office/officeart/2005/8/layout/vList3"/>
    <dgm:cxn modelId="{3F96E6BD-FC7C-448A-98C1-CC043D64BB8F}" type="presParOf" srcId="{4D86736E-FDA9-46A4-BAD5-F2F18C4068BD}" destId="{6FAE7773-44B1-44F8-A933-BF6B96F9CF76}" srcOrd="0" destOrd="0" presId="urn:microsoft.com/office/officeart/2005/8/layout/vList3"/>
    <dgm:cxn modelId="{425E1ACB-FBE3-4E47-8C87-B1B5A92DD076}" type="presParOf" srcId="{4D86736E-FDA9-46A4-BAD5-F2F18C4068BD}" destId="{2AA3B2C5-832D-4606-B99D-D4DB228B4B69}" srcOrd="1" destOrd="0" presId="urn:microsoft.com/office/officeart/2005/8/layout/vList3"/>
    <dgm:cxn modelId="{036BB3CC-E24F-48F3-944F-0A1D480B7A60}" type="presParOf" srcId="{9AFCD77B-152B-41ED-A230-F4D48AC113CB}" destId="{F9DE7D58-592D-4B62-BBD4-C85D48619D39}" srcOrd="1" destOrd="0" presId="urn:microsoft.com/office/officeart/2005/8/layout/vList3"/>
    <dgm:cxn modelId="{0A53C7F1-FAE8-403F-9D6C-3C1CAE60DECC}" type="presParOf" srcId="{9AFCD77B-152B-41ED-A230-F4D48AC113CB}" destId="{40E5F913-0ACE-4E6F-9AB8-596BD88CB967}" srcOrd="2" destOrd="0" presId="urn:microsoft.com/office/officeart/2005/8/layout/vList3"/>
    <dgm:cxn modelId="{CF529656-FB03-41FE-B05A-EF2E5C7ED1F5}" type="presParOf" srcId="{40E5F913-0ACE-4E6F-9AB8-596BD88CB967}" destId="{C064D341-9B2C-4DD3-8666-AE2282CDC4EE}" srcOrd="0" destOrd="0" presId="urn:microsoft.com/office/officeart/2005/8/layout/vList3"/>
    <dgm:cxn modelId="{9BDC8B68-AB52-436D-8D94-D295CDC21079}" type="presParOf" srcId="{40E5F913-0ACE-4E6F-9AB8-596BD88CB967}" destId="{0F637722-7C5A-4A57-B30C-2B9AB0C66269}" srcOrd="1" destOrd="0" presId="urn:microsoft.com/office/officeart/2005/8/layout/vList3"/>
    <dgm:cxn modelId="{C2B776B7-2850-4042-B7FC-7391E20931A1}" type="presParOf" srcId="{9AFCD77B-152B-41ED-A230-F4D48AC113CB}" destId="{67B9260E-EE75-4061-B9F7-D043E83DE47A}" srcOrd="3" destOrd="0" presId="urn:microsoft.com/office/officeart/2005/8/layout/vList3"/>
    <dgm:cxn modelId="{2CBD0BC7-D1F0-421F-937B-772D6154EDFD}" type="presParOf" srcId="{9AFCD77B-152B-41ED-A230-F4D48AC113CB}" destId="{0C61FD61-C254-4E7F-8781-BAC8CAB90447}" srcOrd="4" destOrd="0" presId="urn:microsoft.com/office/officeart/2005/8/layout/vList3"/>
    <dgm:cxn modelId="{1FB1848D-BEE5-4970-8594-F008C75B05BA}" type="presParOf" srcId="{0C61FD61-C254-4E7F-8781-BAC8CAB90447}" destId="{9534C889-39B5-4949-994F-94D84FCA6886}" srcOrd="0" destOrd="0" presId="urn:microsoft.com/office/officeart/2005/8/layout/vList3"/>
    <dgm:cxn modelId="{C84DA20D-161C-4037-8087-923EA3007A1D}" type="presParOf" srcId="{0C61FD61-C254-4E7F-8781-BAC8CAB90447}" destId="{009F95B5-8CB9-4B74-AD05-16229DEB674F}" srcOrd="1" destOrd="0" presId="urn:microsoft.com/office/officeart/2005/8/layout/vList3"/>
    <dgm:cxn modelId="{AE0C649A-A59A-454E-BAD1-6B9576AAF8CA}" type="presParOf" srcId="{9AFCD77B-152B-41ED-A230-F4D48AC113CB}" destId="{8407D596-1437-448E-ABA4-B1A08711AB7D}" srcOrd="5" destOrd="0" presId="urn:microsoft.com/office/officeart/2005/8/layout/vList3"/>
    <dgm:cxn modelId="{EE68051B-4718-4934-893E-A2E778969955}" type="presParOf" srcId="{9AFCD77B-152B-41ED-A230-F4D48AC113CB}" destId="{2BA5D92C-89CA-4967-BEF5-09C0A32E0D57}" srcOrd="6" destOrd="0" presId="urn:microsoft.com/office/officeart/2005/8/layout/vList3"/>
    <dgm:cxn modelId="{AF85AB67-B85D-4364-A384-BDDC5C2394CF}" type="presParOf" srcId="{2BA5D92C-89CA-4967-BEF5-09C0A32E0D57}" destId="{74D6693C-C928-4A9D-B943-4851F752B92F}" srcOrd="0" destOrd="0" presId="urn:microsoft.com/office/officeart/2005/8/layout/vList3"/>
    <dgm:cxn modelId="{621E12CA-6D3B-44FC-9F01-1F7C503692FF}" type="presParOf" srcId="{2BA5D92C-89CA-4967-BEF5-09C0A32E0D57}" destId="{DF32F8A3-8A00-423A-BB1A-38429FA08C75}" srcOrd="1" destOrd="0" presId="urn:microsoft.com/office/officeart/2005/8/layout/vList3"/>
    <dgm:cxn modelId="{BB44FF95-5002-430B-AAF4-C2349E93FE16}" type="presParOf" srcId="{9AFCD77B-152B-41ED-A230-F4D48AC113CB}" destId="{5BA909C8-FD3C-4B27-9E40-4B913B1AAD70}" srcOrd="7" destOrd="0" presId="urn:microsoft.com/office/officeart/2005/8/layout/vList3"/>
    <dgm:cxn modelId="{8679E44F-EBA3-438B-8B2D-7C35C7D546E5}" type="presParOf" srcId="{9AFCD77B-152B-41ED-A230-F4D48AC113CB}" destId="{A1315164-980A-4C94-9920-61A6E904E2CD}" srcOrd="8" destOrd="0" presId="urn:microsoft.com/office/officeart/2005/8/layout/vList3"/>
    <dgm:cxn modelId="{0FE16AE4-650A-433C-9452-07BAEC0742DD}" type="presParOf" srcId="{A1315164-980A-4C94-9920-61A6E904E2CD}" destId="{897167D1-11BA-4125-92DA-EB709C03A46E}" srcOrd="0" destOrd="0" presId="urn:microsoft.com/office/officeart/2005/8/layout/vList3"/>
    <dgm:cxn modelId="{BAF5A288-4729-4A9F-84C4-58DD0DA97753}" type="presParOf" srcId="{A1315164-980A-4C94-9920-61A6E904E2CD}" destId="{369B5118-810F-46B8-81A6-B4AFA88E8A70}" srcOrd="1" destOrd="0" presId="urn:microsoft.com/office/officeart/2005/8/layout/vList3"/>
    <dgm:cxn modelId="{5DE3AF1F-6699-4D45-B786-063BFB1A02D6}" type="presParOf" srcId="{9AFCD77B-152B-41ED-A230-F4D48AC113CB}" destId="{6AE59D97-6B41-4A13-821D-88201A5B1A3F}" srcOrd="9" destOrd="0" presId="urn:microsoft.com/office/officeart/2005/8/layout/vList3"/>
    <dgm:cxn modelId="{7E839C44-B28E-4434-9EDB-8319BDD492B8}" type="presParOf" srcId="{9AFCD77B-152B-41ED-A230-F4D48AC113CB}" destId="{295F5530-766C-4587-A4DC-F994947538E7}" srcOrd="10" destOrd="0" presId="urn:microsoft.com/office/officeart/2005/8/layout/vList3"/>
    <dgm:cxn modelId="{704279FC-4EF3-4AF6-B229-5D15426B0B0D}" type="presParOf" srcId="{295F5530-766C-4587-A4DC-F994947538E7}" destId="{C4847C56-C24E-42D9-A410-F009699FA550}" srcOrd="0" destOrd="0" presId="urn:microsoft.com/office/officeart/2005/8/layout/vList3"/>
    <dgm:cxn modelId="{BF2FAF01-3FAA-46F5-9BD6-B70A97A92514}" type="presParOf" srcId="{295F5530-766C-4587-A4DC-F994947538E7}" destId="{4F175AF0-90BB-4509-8D2C-68796239B6CB}" srcOrd="1" destOrd="0" presId="urn:microsoft.com/office/officeart/2005/8/layout/vList3"/>
    <dgm:cxn modelId="{58CD685B-DCF7-4A57-8EC0-182C4B4ABCA4}" type="presParOf" srcId="{9AFCD77B-152B-41ED-A230-F4D48AC113CB}" destId="{FF546D36-B608-434C-B935-379F9CE051E2}" srcOrd="11" destOrd="0" presId="urn:microsoft.com/office/officeart/2005/8/layout/vList3"/>
    <dgm:cxn modelId="{BF1F250F-F6EC-4B01-A710-D440CBF188D3}" type="presParOf" srcId="{9AFCD77B-152B-41ED-A230-F4D48AC113CB}" destId="{A3D00780-B88D-4C05-BAF2-F1564759D3D0}" srcOrd="12" destOrd="0" presId="urn:microsoft.com/office/officeart/2005/8/layout/vList3"/>
    <dgm:cxn modelId="{6F4CFE54-DE53-4A02-909F-C0DEC4CA88B4}" type="presParOf" srcId="{A3D00780-B88D-4C05-BAF2-F1564759D3D0}" destId="{B5723E73-B102-4849-867E-9D0D58BD629E}" srcOrd="0" destOrd="0" presId="urn:microsoft.com/office/officeart/2005/8/layout/vList3"/>
    <dgm:cxn modelId="{D718E0E8-261C-4E36-B31F-D825CFFCB1E4}" type="presParOf" srcId="{A3D00780-B88D-4C05-BAF2-F1564759D3D0}" destId="{9F6166CB-EC1A-46D7-9FAA-55E56D447857}" srcOrd="1" destOrd="0" presId="urn:microsoft.com/office/officeart/2005/8/layout/vList3"/>
  </dgm:cxnLst>
  <dgm:bg/>
  <dgm:whole/>
</dgm:dataModel>
</file>

<file path=ppt/diagrams/data2.xml><?xml version="1.0" encoding="utf-8"?>
<dgm:dataModel xmlns:dgm="http://schemas.openxmlformats.org/drawingml/2006/diagram" xmlns:a="http://schemas.openxmlformats.org/drawingml/2006/main">
  <dgm:ptLst>
    <dgm:pt modelId="{6B8FA19D-A3A4-48C4-BF4B-48A343D46EF0}" type="doc">
      <dgm:prSet loTypeId="urn:microsoft.com/office/officeart/2005/8/layout/hList6" loCatId="list" qsTypeId="urn:microsoft.com/office/officeart/2005/8/quickstyle/simple2" qsCatId="simple" csTypeId="urn:microsoft.com/office/officeart/2005/8/colors/colorful2" csCatId="colorful" phldr="1"/>
      <dgm:spPr/>
      <dgm:t>
        <a:bodyPr/>
        <a:lstStyle/>
        <a:p>
          <a:endParaRPr lang="fr-FR"/>
        </a:p>
      </dgm:t>
    </dgm:pt>
    <dgm:pt modelId="{7150F9DE-D176-43D4-AC39-09F2CA091D48}">
      <dgm:prSet custT="1"/>
      <dgm:spPr/>
      <dgm:t>
        <a:bodyPr/>
        <a:lstStyle/>
        <a:p>
          <a:pPr rtl="0"/>
          <a:r>
            <a:rPr lang="fr-FR" sz="2400" b="1" i="0" dirty="0" smtClean="0">
              <a:latin typeface="+mj-lt"/>
            </a:rPr>
            <a:t>Tous les Risques</a:t>
          </a:r>
          <a:endParaRPr lang="fr-FR" sz="2400" b="1" i="0" dirty="0">
            <a:latin typeface="+mj-lt"/>
          </a:endParaRPr>
        </a:p>
      </dgm:t>
    </dgm:pt>
    <dgm:pt modelId="{10221211-7380-428C-8E91-347FC063E7CC}" type="parTrans" cxnId="{98546A93-853C-49BE-9199-30B41444F049}">
      <dgm:prSet/>
      <dgm:spPr/>
      <dgm:t>
        <a:bodyPr/>
        <a:lstStyle/>
        <a:p>
          <a:endParaRPr lang="fr-FR" i="0">
            <a:solidFill>
              <a:schemeClr val="tx1"/>
            </a:solidFill>
            <a:latin typeface="Century Gothic" pitchFamily="34" charset="0"/>
          </a:endParaRPr>
        </a:p>
      </dgm:t>
    </dgm:pt>
    <dgm:pt modelId="{691A1998-2C51-47A2-A145-C1105E6193AF}" type="sibTrans" cxnId="{98546A93-853C-49BE-9199-30B41444F049}">
      <dgm:prSet/>
      <dgm:spPr/>
      <dgm:t>
        <a:bodyPr/>
        <a:lstStyle/>
        <a:p>
          <a:endParaRPr lang="fr-FR" i="0">
            <a:solidFill>
              <a:schemeClr val="tx1"/>
            </a:solidFill>
            <a:latin typeface="Century Gothic" pitchFamily="34" charset="0"/>
          </a:endParaRPr>
        </a:p>
      </dgm:t>
    </dgm:pt>
    <dgm:pt modelId="{92F00006-E7D4-42DA-B9EB-8346B136FF2D}">
      <dgm:prSet custT="1"/>
      <dgm:spPr/>
      <dgm:t>
        <a:bodyPr/>
        <a:lstStyle/>
        <a:p>
          <a:pPr algn="just" rtl="0"/>
          <a:r>
            <a:rPr lang="fr-FR" sz="1400" b="0" i="0" dirty="0" smtClean="0">
              <a:latin typeface="+mj-lt"/>
            </a:rPr>
            <a:t>-</a:t>
          </a:r>
          <a:r>
            <a:rPr lang="fr-FR" sz="1600" b="0" i="0" dirty="0" smtClean="0">
              <a:latin typeface="+mj-lt"/>
            </a:rPr>
            <a:t>Combinaison des deux approches top-down  et     </a:t>
          </a:r>
          <a:r>
            <a:rPr lang="fr-FR" sz="1600" b="0" i="0" dirty="0" err="1" smtClean="0">
              <a:latin typeface="+mj-lt"/>
            </a:rPr>
            <a:t>bottom</a:t>
          </a:r>
          <a:r>
            <a:rPr lang="fr-FR" sz="1600" b="0" i="0" dirty="0" smtClean="0">
              <a:latin typeface="+mj-lt"/>
            </a:rPr>
            <a:t>-up</a:t>
          </a:r>
        </a:p>
        <a:p>
          <a:pPr algn="l" rtl="0"/>
          <a:r>
            <a:rPr lang="fr-FR" sz="1600" b="0" i="0" dirty="0" smtClean="0">
              <a:latin typeface="+mj-lt"/>
            </a:rPr>
            <a:t>-Référentiel adopté: Norme ISO31000v2018 </a:t>
          </a:r>
          <a:endParaRPr lang="fr-FR" sz="1600" b="0" i="0" dirty="0">
            <a:latin typeface="+mj-lt"/>
          </a:endParaRPr>
        </a:p>
      </dgm:t>
    </dgm:pt>
    <dgm:pt modelId="{60FC1AC4-BE90-487E-943E-509997488479}" type="parTrans" cxnId="{C1CE6657-B550-4A05-8FBA-C725E9B73E54}">
      <dgm:prSet/>
      <dgm:spPr/>
      <dgm:t>
        <a:bodyPr/>
        <a:lstStyle/>
        <a:p>
          <a:endParaRPr lang="fr-FR" i="0">
            <a:solidFill>
              <a:schemeClr val="tx1"/>
            </a:solidFill>
            <a:latin typeface="Century Gothic" pitchFamily="34" charset="0"/>
          </a:endParaRPr>
        </a:p>
      </dgm:t>
    </dgm:pt>
    <dgm:pt modelId="{D8149FBE-DD6B-41AC-AB94-BA8D177A88A1}" type="sibTrans" cxnId="{C1CE6657-B550-4A05-8FBA-C725E9B73E54}">
      <dgm:prSet/>
      <dgm:spPr/>
      <dgm:t>
        <a:bodyPr/>
        <a:lstStyle/>
        <a:p>
          <a:endParaRPr lang="fr-FR" i="0">
            <a:solidFill>
              <a:schemeClr val="tx1"/>
            </a:solidFill>
            <a:latin typeface="Century Gothic" pitchFamily="34" charset="0"/>
          </a:endParaRPr>
        </a:p>
      </dgm:t>
    </dgm:pt>
    <dgm:pt modelId="{FB8F4A9A-4CDB-419C-9AD1-03DC92F20506}">
      <dgm:prSet custT="1"/>
      <dgm:spPr/>
      <dgm:t>
        <a:bodyPr/>
        <a:lstStyle/>
        <a:p>
          <a:pPr algn="l" rtl="0"/>
          <a:r>
            <a:rPr lang="fr-FR" sz="1600" b="0" i="0" dirty="0" smtClean="0">
              <a:latin typeface="+mn-lt"/>
            </a:rPr>
            <a:t>-Approche par les processus</a:t>
          </a:r>
        </a:p>
        <a:p>
          <a:pPr algn="l" rtl="0"/>
          <a:r>
            <a:rPr lang="fr-FR" sz="1600" b="0" dirty="0" smtClean="0">
              <a:latin typeface="+mn-lt"/>
              <a:ea typeface="Calibri" pitchFamily="34" charset="0"/>
              <a:cs typeface="Times New Roman" pitchFamily="18" charset="0"/>
            </a:rPr>
            <a:t>-Démarche QQOQCP</a:t>
          </a:r>
          <a:endParaRPr lang="fr-FR" sz="1600" b="0" i="0" dirty="0" smtClean="0">
            <a:latin typeface="+mn-lt"/>
          </a:endParaRPr>
        </a:p>
        <a:p>
          <a:pPr algn="l" rtl="0"/>
          <a:r>
            <a:rPr lang="fr-FR" sz="1600" b="0" i="0" dirty="0" smtClean="0">
              <a:latin typeface="+mn-lt"/>
            </a:rPr>
            <a:t>-Arbre de causes (Diagramme d’</a:t>
          </a:r>
          <a:r>
            <a:rPr lang="fr-FR" sz="1600" b="0" i="0" dirty="0" err="1" smtClean="0">
              <a:latin typeface="+mn-lt"/>
            </a:rPr>
            <a:t>ishikawa</a:t>
          </a:r>
          <a:r>
            <a:rPr lang="fr-FR" sz="1600" b="0" i="0" dirty="0" smtClean="0">
              <a:latin typeface="+mn-lt"/>
            </a:rPr>
            <a:t>) </a:t>
          </a:r>
        </a:p>
        <a:p>
          <a:pPr algn="l" rtl="0"/>
          <a:r>
            <a:rPr lang="fr-FR" sz="1600" b="0" i="0" dirty="0" smtClean="0">
              <a:latin typeface="+mn-lt"/>
            </a:rPr>
            <a:t>-Diagramme des affinités</a:t>
          </a:r>
        </a:p>
        <a:p>
          <a:pPr algn="l" rtl="0"/>
          <a:r>
            <a:rPr lang="fr-FR" sz="1600" b="0" i="0" dirty="0" smtClean="0">
              <a:latin typeface="+mn-lt"/>
            </a:rPr>
            <a:t>-</a:t>
          </a:r>
          <a:r>
            <a:rPr lang="fr-FR" sz="1600" b="0" i="0" dirty="0" err="1" smtClean="0">
              <a:latin typeface="+mn-lt"/>
            </a:rPr>
            <a:t>Benchmarking</a:t>
          </a:r>
          <a:endParaRPr lang="fr-FR" sz="1400" b="0" i="0" dirty="0" smtClean="0">
            <a:latin typeface="+mn-lt"/>
          </a:endParaRPr>
        </a:p>
        <a:p>
          <a:pPr algn="ctr" rtl="0"/>
          <a:r>
            <a:rPr lang="fr-FR" sz="1050" b="0" i="0" dirty="0" smtClean="0">
              <a:latin typeface="+mn-lt"/>
            </a:rPr>
            <a:t> </a:t>
          </a:r>
          <a:endParaRPr lang="fr-FR" sz="1050" b="0" i="0" dirty="0">
            <a:latin typeface="+mn-lt"/>
          </a:endParaRPr>
        </a:p>
      </dgm:t>
    </dgm:pt>
    <dgm:pt modelId="{D2674B99-1277-42A1-B118-1EA033853868}" type="parTrans" cxnId="{4178C093-2943-4C42-A381-292D84887CC3}">
      <dgm:prSet/>
      <dgm:spPr/>
      <dgm:t>
        <a:bodyPr/>
        <a:lstStyle/>
        <a:p>
          <a:endParaRPr lang="fr-FR" i="0">
            <a:solidFill>
              <a:schemeClr val="tx1"/>
            </a:solidFill>
            <a:latin typeface="Century Gothic" pitchFamily="34" charset="0"/>
          </a:endParaRPr>
        </a:p>
      </dgm:t>
    </dgm:pt>
    <dgm:pt modelId="{55B2F2B3-795B-4F71-A34A-178E0AA5C2AE}" type="sibTrans" cxnId="{4178C093-2943-4C42-A381-292D84887CC3}">
      <dgm:prSet/>
      <dgm:spPr/>
      <dgm:t>
        <a:bodyPr/>
        <a:lstStyle/>
        <a:p>
          <a:endParaRPr lang="fr-FR" i="0">
            <a:solidFill>
              <a:schemeClr val="tx1"/>
            </a:solidFill>
            <a:latin typeface="Century Gothic" pitchFamily="34" charset="0"/>
          </a:endParaRPr>
        </a:p>
      </dgm:t>
    </dgm:pt>
    <dgm:pt modelId="{BC6E66B0-F0FF-460A-A5C7-84AC9E351D3B}">
      <dgm:prSet custT="1"/>
      <dgm:spPr/>
      <dgm:t>
        <a:bodyPr/>
        <a:lstStyle/>
        <a:p>
          <a:r>
            <a:rPr lang="fr-FR" sz="2400" b="1" dirty="0" smtClean="0"/>
            <a:t>Site pilote</a:t>
          </a:r>
          <a:endParaRPr lang="fr-FR" sz="2400" b="1" dirty="0"/>
        </a:p>
      </dgm:t>
    </dgm:pt>
    <dgm:pt modelId="{7A6C2F36-A512-4D24-A55C-38063A1EB2FB}" type="parTrans" cxnId="{A93B747E-3F59-4F5E-AD45-D4B435ECA507}">
      <dgm:prSet/>
      <dgm:spPr/>
      <dgm:t>
        <a:bodyPr/>
        <a:lstStyle/>
        <a:p>
          <a:endParaRPr lang="fr-FR">
            <a:solidFill>
              <a:schemeClr val="tx1"/>
            </a:solidFill>
          </a:endParaRPr>
        </a:p>
      </dgm:t>
    </dgm:pt>
    <dgm:pt modelId="{51EC4F61-2378-4601-9085-29CB5F2C2F2B}" type="sibTrans" cxnId="{A93B747E-3F59-4F5E-AD45-D4B435ECA507}">
      <dgm:prSet/>
      <dgm:spPr/>
      <dgm:t>
        <a:bodyPr/>
        <a:lstStyle/>
        <a:p>
          <a:endParaRPr lang="fr-FR">
            <a:solidFill>
              <a:schemeClr val="tx1"/>
            </a:solidFill>
          </a:endParaRPr>
        </a:p>
      </dgm:t>
    </dgm:pt>
    <dgm:pt modelId="{EA6462A3-F8A3-4F36-91E8-5E5121F71CEE}" type="pres">
      <dgm:prSet presAssocID="{6B8FA19D-A3A4-48C4-BF4B-48A343D46EF0}" presName="Name0" presStyleCnt="0">
        <dgm:presLayoutVars>
          <dgm:dir/>
          <dgm:resizeHandles val="exact"/>
        </dgm:presLayoutVars>
      </dgm:prSet>
      <dgm:spPr/>
      <dgm:t>
        <a:bodyPr/>
        <a:lstStyle/>
        <a:p>
          <a:endParaRPr lang="fr-FR"/>
        </a:p>
      </dgm:t>
    </dgm:pt>
    <dgm:pt modelId="{E6752893-6D5F-406E-AB09-59FDEE2BF4B9}" type="pres">
      <dgm:prSet presAssocID="{7150F9DE-D176-43D4-AC39-09F2CA091D48}" presName="node" presStyleLbl="node1" presStyleIdx="0" presStyleCnt="4">
        <dgm:presLayoutVars>
          <dgm:bulletEnabled val="1"/>
        </dgm:presLayoutVars>
      </dgm:prSet>
      <dgm:spPr/>
      <dgm:t>
        <a:bodyPr/>
        <a:lstStyle/>
        <a:p>
          <a:endParaRPr lang="fr-FR"/>
        </a:p>
      </dgm:t>
    </dgm:pt>
    <dgm:pt modelId="{955BC1B8-E82A-4009-9406-6870DE4BA2C3}" type="pres">
      <dgm:prSet presAssocID="{691A1998-2C51-47A2-A145-C1105E6193AF}" presName="sibTrans" presStyleCnt="0"/>
      <dgm:spPr/>
      <dgm:t>
        <a:bodyPr/>
        <a:lstStyle/>
        <a:p>
          <a:endParaRPr lang="fr-FR"/>
        </a:p>
      </dgm:t>
    </dgm:pt>
    <dgm:pt modelId="{3580F8A1-FF65-44D5-AE4F-845A977493A6}" type="pres">
      <dgm:prSet presAssocID="{92F00006-E7D4-42DA-B9EB-8346B136FF2D}" presName="node" presStyleLbl="node1" presStyleIdx="1" presStyleCnt="4" custLinFactNeighborY="-3030">
        <dgm:presLayoutVars>
          <dgm:bulletEnabled val="1"/>
        </dgm:presLayoutVars>
      </dgm:prSet>
      <dgm:spPr/>
      <dgm:t>
        <a:bodyPr/>
        <a:lstStyle/>
        <a:p>
          <a:endParaRPr lang="fr-FR"/>
        </a:p>
      </dgm:t>
    </dgm:pt>
    <dgm:pt modelId="{49977AAE-7B1F-4888-84C0-31261CA8646E}" type="pres">
      <dgm:prSet presAssocID="{D8149FBE-DD6B-41AC-AB94-BA8D177A88A1}" presName="sibTrans" presStyleCnt="0"/>
      <dgm:spPr/>
      <dgm:t>
        <a:bodyPr/>
        <a:lstStyle/>
        <a:p>
          <a:endParaRPr lang="fr-FR"/>
        </a:p>
      </dgm:t>
    </dgm:pt>
    <dgm:pt modelId="{9EEB7343-9844-42FB-96CD-C3C863FAB4CF}" type="pres">
      <dgm:prSet presAssocID="{FB8F4A9A-4CDB-419C-9AD1-03DC92F20506}" presName="node" presStyleLbl="node1" presStyleIdx="2" presStyleCnt="4">
        <dgm:presLayoutVars>
          <dgm:bulletEnabled val="1"/>
        </dgm:presLayoutVars>
      </dgm:prSet>
      <dgm:spPr/>
      <dgm:t>
        <a:bodyPr/>
        <a:lstStyle/>
        <a:p>
          <a:endParaRPr lang="fr-FR"/>
        </a:p>
      </dgm:t>
    </dgm:pt>
    <dgm:pt modelId="{6305EDBC-9F9C-4F59-8799-84F249BA9B31}" type="pres">
      <dgm:prSet presAssocID="{55B2F2B3-795B-4F71-A34A-178E0AA5C2AE}" presName="sibTrans" presStyleCnt="0"/>
      <dgm:spPr/>
      <dgm:t>
        <a:bodyPr/>
        <a:lstStyle/>
        <a:p>
          <a:endParaRPr lang="fr-FR"/>
        </a:p>
      </dgm:t>
    </dgm:pt>
    <dgm:pt modelId="{61695A43-339E-4FD5-AD62-4F73F732F769}" type="pres">
      <dgm:prSet presAssocID="{BC6E66B0-F0FF-460A-A5C7-84AC9E351D3B}" presName="node" presStyleLbl="node1" presStyleIdx="3" presStyleCnt="4" custLinFactX="137121" custLinFactNeighborX="200000" custLinFactNeighborY="-878">
        <dgm:presLayoutVars>
          <dgm:bulletEnabled val="1"/>
        </dgm:presLayoutVars>
      </dgm:prSet>
      <dgm:spPr/>
      <dgm:t>
        <a:bodyPr/>
        <a:lstStyle/>
        <a:p>
          <a:endParaRPr lang="fr-FR"/>
        </a:p>
      </dgm:t>
    </dgm:pt>
  </dgm:ptLst>
  <dgm:cxnLst>
    <dgm:cxn modelId="{A93B747E-3F59-4F5E-AD45-D4B435ECA507}" srcId="{6B8FA19D-A3A4-48C4-BF4B-48A343D46EF0}" destId="{BC6E66B0-F0FF-460A-A5C7-84AC9E351D3B}" srcOrd="3" destOrd="0" parTransId="{7A6C2F36-A512-4D24-A55C-38063A1EB2FB}" sibTransId="{51EC4F61-2378-4601-9085-29CB5F2C2F2B}"/>
    <dgm:cxn modelId="{1D5CF9F4-769F-494D-8E01-BEAE039FBD41}" type="presOf" srcId="{7150F9DE-D176-43D4-AC39-09F2CA091D48}" destId="{E6752893-6D5F-406E-AB09-59FDEE2BF4B9}" srcOrd="0" destOrd="0" presId="urn:microsoft.com/office/officeart/2005/8/layout/hList6"/>
    <dgm:cxn modelId="{C1CE6657-B550-4A05-8FBA-C725E9B73E54}" srcId="{6B8FA19D-A3A4-48C4-BF4B-48A343D46EF0}" destId="{92F00006-E7D4-42DA-B9EB-8346B136FF2D}" srcOrd="1" destOrd="0" parTransId="{60FC1AC4-BE90-487E-943E-509997488479}" sibTransId="{D8149FBE-DD6B-41AC-AB94-BA8D177A88A1}"/>
    <dgm:cxn modelId="{3E34AC10-0E55-4509-8D76-1AA1AC7B367B}" type="presOf" srcId="{6B8FA19D-A3A4-48C4-BF4B-48A343D46EF0}" destId="{EA6462A3-F8A3-4F36-91E8-5E5121F71CEE}" srcOrd="0" destOrd="0" presId="urn:microsoft.com/office/officeart/2005/8/layout/hList6"/>
    <dgm:cxn modelId="{98546A93-853C-49BE-9199-30B41444F049}" srcId="{6B8FA19D-A3A4-48C4-BF4B-48A343D46EF0}" destId="{7150F9DE-D176-43D4-AC39-09F2CA091D48}" srcOrd="0" destOrd="0" parTransId="{10221211-7380-428C-8E91-347FC063E7CC}" sibTransId="{691A1998-2C51-47A2-A145-C1105E6193AF}"/>
    <dgm:cxn modelId="{4178C093-2943-4C42-A381-292D84887CC3}" srcId="{6B8FA19D-A3A4-48C4-BF4B-48A343D46EF0}" destId="{FB8F4A9A-4CDB-419C-9AD1-03DC92F20506}" srcOrd="2" destOrd="0" parTransId="{D2674B99-1277-42A1-B118-1EA033853868}" sibTransId="{55B2F2B3-795B-4F71-A34A-178E0AA5C2AE}"/>
    <dgm:cxn modelId="{70523C1E-5177-42DF-965B-1652448B7B5D}" type="presOf" srcId="{BC6E66B0-F0FF-460A-A5C7-84AC9E351D3B}" destId="{61695A43-339E-4FD5-AD62-4F73F732F769}" srcOrd="0" destOrd="0" presId="urn:microsoft.com/office/officeart/2005/8/layout/hList6"/>
    <dgm:cxn modelId="{3A62F2B5-FFCE-4717-913F-DD4754FD7DCC}" type="presOf" srcId="{FB8F4A9A-4CDB-419C-9AD1-03DC92F20506}" destId="{9EEB7343-9844-42FB-96CD-C3C863FAB4CF}" srcOrd="0" destOrd="0" presId="urn:microsoft.com/office/officeart/2005/8/layout/hList6"/>
    <dgm:cxn modelId="{CEFE933A-BAEE-44D8-A6D7-976EB03F27C8}" type="presOf" srcId="{92F00006-E7D4-42DA-B9EB-8346B136FF2D}" destId="{3580F8A1-FF65-44D5-AE4F-845A977493A6}" srcOrd="0" destOrd="0" presId="urn:microsoft.com/office/officeart/2005/8/layout/hList6"/>
    <dgm:cxn modelId="{AF9DCDE6-27C4-4AA4-9229-93589AE2EF86}" type="presParOf" srcId="{EA6462A3-F8A3-4F36-91E8-5E5121F71CEE}" destId="{E6752893-6D5F-406E-AB09-59FDEE2BF4B9}" srcOrd="0" destOrd="0" presId="urn:microsoft.com/office/officeart/2005/8/layout/hList6"/>
    <dgm:cxn modelId="{3DB3357A-D79C-431D-8E19-E1E8603D7297}" type="presParOf" srcId="{EA6462A3-F8A3-4F36-91E8-5E5121F71CEE}" destId="{955BC1B8-E82A-4009-9406-6870DE4BA2C3}" srcOrd="1" destOrd="0" presId="urn:microsoft.com/office/officeart/2005/8/layout/hList6"/>
    <dgm:cxn modelId="{B05E0AD4-3FD7-4250-9A99-186F6996F99A}" type="presParOf" srcId="{EA6462A3-F8A3-4F36-91E8-5E5121F71CEE}" destId="{3580F8A1-FF65-44D5-AE4F-845A977493A6}" srcOrd="2" destOrd="0" presId="urn:microsoft.com/office/officeart/2005/8/layout/hList6"/>
    <dgm:cxn modelId="{A476CAB1-EE02-47E4-9904-5B7D33F2B836}" type="presParOf" srcId="{EA6462A3-F8A3-4F36-91E8-5E5121F71CEE}" destId="{49977AAE-7B1F-4888-84C0-31261CA8646E}" srcOrd="3" destOrd="0" presId="urn:microsoft.com/office/officeart/2005/8/layout/hList6"/>
    <dgm:cxn modelId="{62BF800D-B0D8-4717-BA4D-5A8C8F6E420D}" type="presParOf" srcId="{EA6462A3-F8A3-4F36-91E8-5E5121F71CEE}" destId="{9EEB7343-9844-42FB-96CD-C3C863FAB4CF}" srcOrd="4" destOrd="0" presId="urn:microsoft.com/office/officeart/2005/8/layout/hList6"/>
    <dgm:cxn modelId="{9D99FC8F-A396-4667-B442-5A69B5479847}" type="presParOf" srcId="{EA6462A3-F8A3-4F36-91E8-5E5121F71CEE}" destId="{6305EDBC-9F9C-4F59-8799-84F249BA9B31}" srcOrd="5" destOrd="0" presId="urn:microsoft.com/office/officeart/2005/8/layout/hList6"/>
    <dgm:cxn modelId="{5F84AD8F-828F-4D27-9E7C-1C4AA8E4F2D8}" type="presParOf" srcId="{EA6462A3-F8A3-4F36-91E8-5E5121F71CEE}" destId="{61695A43-339E-4FD5-AD62-4F73F732F769}" srcOrd="6" destOrd="0" presId="urn:microsoft.com/office/officeart/2005/8/layout/hList6"/>
  </dgm:cxnLst>
  <dgm:bg/>
  <dgm:whole/>
</dgm:dataModel>
</file>

<file path=ppt/diagrams/data3.xml><?xml version="1.0" encoding="utf-8"?>
<dgm:dataModel xmlns:dgm="http://schemas.openxmlformats.org/drawingml/2006/diagram" xmlns:a="http://schemas.openxmlformats.org/drawingml/2006/main">
  <dgm:ptLst>
    <dgm:pt modelId="{497ECF0D-7C15-4EC7-BFE0-F083B2AB7E19}" type="doc">
      <dgm:prSet loTypeId="urn:microsoft.com/office/officeart/2005/8/layout/hProcess4" loCatId="process" qsTypeId="urn:microsoft.com/office/officeart/2005/8/quickstyle/simple3" qsCatId="simple" csTypeId="urn:microsoft.com/office/officeart/2005/8/colors/colorful1" csCatId="colorful" phldr="1"/>
      <dgm:spPr/>
      <dgm:t>
        <a:bodyPr/>
        <a:lstStyle/>
        <a:p>
          <a:endParaRPr lang="fr-FR"/>
        </a:p>
      </dgm:t>
    </dgm:pt>
    <dgm:pt modelId="{7ABB53BD-A614-48BE-A555-84B7141DDA89}">
      <dgm:prSet phldrT="[Texte]" custT="1"/>
      <dgm:spPr/>
      <dgm:t>
        <a:bodyPr/>
        <a:lstStyle/>
        <a:p>
          <a:r>
            <a:rPr lang="fr-FR" sz="1300" b="1" dirty="0" smtClean="0">
              <a:latin typeface="Arial" pitchFamily="34" charset="0"/>
              <a:cs typeface="Arial" pitchFamily="34" charset="0"/>
            </a:rPr>
            <a:t>Etape 1 </a:t>
          </a:r>
          <a:endParaRPr lang="fr-FR" sz="1300" b="1" dirty="0">
            <a:latin typeface="Arial" pitchFamily="34" charset="0"/>
            <a:cs typeface="Arial" pitchFamily="34" charset="0"/>
          </a:endParaRPr>
        </a:p>
      </dgm:t>
    </dgm:pt>
    <dgm:pt modelId="{6076AB0E-26A1-412C-97C3-2007F3DEC596}" type="parTrans" cxnId="{8F28BCBC-ABB2-49E7-91D2-1CA438A7F293}">
      <dgm:prSet/>
      <dgm:spPr/>
      <dgm:t>
        <a:bodyPr/>
        <a:lstStyle/>
        <a:p>
          <a:endParaRPr lang="fr-FR" sz="1300" b="0">
            <a:solidFill>
              <a:schemeClr val="tx1"/>
            </a:solidFill>
            <a:latin typeface="Arial" pitchFamily="34" charset="0"/>
            <a:cs typeface="Arial" pitchFamily="34" charset="0"/>
          </a:endParaRPr>
        </a:p>
      </dgm:t>
    </dgm:pt>
    <dgm:pt modelId="{993F4E9A-2189-4E57-B165-623BA5A4C8E5}" type="sibTrans" cxnId="{8F28BCBC-ABB2-49E7-91D2-1CA438A7F293}">
      <dgm:prSet/>
      <dgm:spPr/>
      <dgm:t>
        <a:bodyPr/>
        <a:lstStyle/>
        <a:p>
          <a:endParaRPr lang="fr-FR" sz="1300" b="0">
            <a:solidFill>
              <a:schemeClr val="tx1"/>
            </a:solidFill>
            <a:latin typeface="Arial" pitchFamily="34" charset="0"/>
            <a:cs typeface="Arial" pitchFamily="34" charset="0"/>
          </a:endParaRPr>
        </a:p>
      </dgm:t>
    </dgm:pt>
    <dgm:pt modelId="{995138DB-3AE6-4D69-A448-FEE0AFB52AE2}">
      <dgm:prSet phldrT="[Texte]" custT="1"/>
      <dgm:spPr/>
      <dgm:t>
        <a:bodyPr/>
        <a:lstStyle/>
        <a:p>
          <a:r>
            <a:rPr lang="fr-FR" sz="1300" b="1" dirty="0" smtClean="0">
              <a:latin typeface="Arial" pitchFamily="34" charset="0"/>
              <a:cs typeface="Arial" pitchFamily="34" charset="0"/>
            </a:rPr>
            <a:t>Etape 2</a:t>
          </a:r>
          <a:endParaRPr lang="fr-FR" sz="1300" b="1" dirty="0">
            <a:latin typeface="Arial" pitchFamily="34" charset="0"/>
            <a:cs typeface="Arial" pitchFamily="34" charset="0"/>
          </a:endParaRPr>
        </a:p>
      </dgm:t>
    </dgm:pt>
    <dgm:pt modelId="{3940A90F-9ED7-4C8B-AD58-9E9B54DBBB69}" type="parTrans" cxnId="{526B6A43-F47C-4BCA-A535-A9457A7E16DE}">
      <dgm:prSet/>
      <dgm:spPr/>
      <dgm:t>
        <a:bodyPr/>
        <a:lstStyle/>
        <a:p>
          <a:endParaRPr lang="fr-FR" sz="1300" b="0">
            <a:solidFill>
              <a:schemeClr val="tx1"/>
            </a:solidFill>
            <a:latin typeface="Arial" pitchFamily="34" charset="0"/>
            <a:cs typeface="Arial" pitchFamily="34" charset="0"/>
          </a:endParaRPr>
        </a:p>
      </dgm:t>
    </dgm:pt>
    <dgm:pt modelId="{CA213961-C49A-4ED7-A901-596E57FDB8B3}" type="sibTrans" cxnId="{526B6A43-F47C-4BCA-A535-A9457A7E16DE}">
      <dgm:prSet/>
      <dgm:spPr/>
      <dgm:t>
        <a:bodyPr/>
        <a:lstStyle/>
        <a:p>
          <a:endParaRPr lang="fr-FR" sz="1300" b="0">
            <a:solidFill>
              <a:schemeClr val="tx1"/>
            </a:solidFill>
            <a:latin typeface="Arial" pitchFamily="34" charset="0"/>
            <a:cs typeface="Arial" pitchFamily="34" charset="0"/>
          </a:endParaRPr>
        </a:p>
      </dgm:t>
    </dgm:pt>
    <dgm:pt modelId="{8DA13136-3DD8-4256-976E-07FB46DB6452}">
      <dgm:prSet phldrT="[Texte]" custT="1"/>
      <dgm:spPr/>
      <dgm:t>
        <a:bodyPr/>
        <a:lstStyle/>
        <a:p>
          <a:r>
            <a:rPr lang="fr-FR" sz="1300" b="0" dirty="0" smtClean="0">
              <a:latin typeface="Arial" pitchFamily="34" charset="0"/>
              <a:cs typeface="Arial" pitchFamily="34" charset="0"/>
            </a:rPr>
            <a:t>Identifier les risques </a:t>
          </a:r>
          <a:endParaRPr lang="fr-FR" sz="1300" b="0" dirty="0">
            <a:latin typeface="Arial" pitchFamily="34" charset="0"/>
            <a:cs typeface="Arial" pitchFamily="34" charset="0"/>
          </a:endParaRPr>
        </a:p>
      </dgm:t>
    </dgm:pt>
    <dgm:pt modelId="{914CC80B-04F6-4701-821F-8BE0DEB6E1ED}" type="parTrans" cxnId="{EB4DDF92-FD19-439F-BBAC-172D6C77E0C3}">
      <dgm:prSet/>
      <dgm:spPr/>
      <dgm:t>
        <a:bodyPr/>
        <a:lstStyle/>
        <a:p>
          <a:endParaRPr lang="fr-FR" sz="1300" b="0">
            <a:solidFill>
              <a:schemeClr val="tx1"/>
            </a:solidFill>
            <a:latin typeface="Arial" pitchFamily="34" charset="0"/>
            <a:cs typeface="Arial" pitchFamily="34" charset="0"/>
          </a:endParaRPr>
        </a:p>
      </dgm:t>
    </dgm:pt>
    <dgm:pt modelId="{84150805-E129-4A88-A236-20414332909B}" type="sibTrans" cxnId="{EB4DDF92-FD19-439F-BBAC-172D6C77E0C3}">
      <dgm:prSet/>
      <dgm:spPr/>
      <dgm:t>
        <a:bodyPr/>
        <a:lstStyle/>
        <a:p>
          <a:endParaRPr lang="fr-FR" sz="1300" b="0">
            <a:solidFill>
              <a:schemeClr val="tx1"/>
            </a:solidFill>
            <a:latin typeface="Arial" pitchFamily="34" charset="0"/>
            <a:cs typeface="Arial" pitchFamily="34" charset="0"/>
          </a:endParaRPr>
        </a:p>
      </dgm:t>
    </dgm:pt>
    <dgm:pt modelId="{B004BB0C-C387-4668-A916-AF48E2483EAB}">
      <dgm:prSet phldrT="[Texte]" custT="1"/>
      <dgm:spPr/>
      <dgm:t>
        <a:bodyPr/>
        <a:lstStyle/>
        <a:p>
          <a:r>
            <a:rPr lang="fr-FR" sz="1300" b="1" dirty="0" smtClean="0">
              <a:latin typeface="Arial" pitchFamily="34" charset="0"/>
              <a:cs typeface="Arial" pitchFamily="34" charset="0"/>
            </a:rPr>
            <a:t>Etape 3</a:t>
          </a:r>
          <a:endParaRPr lang="fr-FR" sz="1300" b="1" dirty="0">
            <a:latin typeface="Arial" pitchFamily="34" charset="0"/>
            <a:cs typeface="Arial" pitchFamily="34" charset="0"/>
          </a:endParaRPr>
        </a:p>
      </dgm:t>
    </dgm:pt>
    <dgm:pt modelId="{D61BD31F-DFA0-4892-AB7B-D493EB9914A2}" type="parTrans" cxnId="{C155392D-CBDD-4F13-A9A9-4F3B92A22B76}">
      <dgm:prSet/>
      <dgm:spPr/>
      <dgm:t>
        <a:bodyPr/>
        <a:lstStyle/>
        <a:p>
          <a:endParaRPr lang="fr-FR" sz="1300" b="0">
            <a:solidFill>
              <a:schemeClr val="tx1"/>
            </a:solidFill>
            <a:latin typeface="Arial" pitchFamily="34" charset="0"/>
            <a:cs typeface="Arial" pitchFamily="34" charset="0"/>
          </a:endParaRPr>
        </a:p>
      </dgm:t>
    </dgm:pt>
    <dgm:pt modelId="{5C9C82C2-3439-49F6-B69C-8DA684439235}" type="sibTrans" cxnId="{C155392D-CBDD-4F13-A9A9-4F3B92A22B76}">
      <dgm:prSet/>
      <dgm:spPr/>
      <dgm:t>
        <a:bodyPr/>
        <a:lstStyle/>
        <a:p>
          <a:endParaRPr lang="fr-FR" sz="1300" b="0">
            <a:solidFill>
              <a:schemeClr val="tx1"/>
            </a:solidFill>
            <a:latin typeface="Arial" pitchFamily="34" charset="0"/>
            <a:cs typeface="Arial" pitchFamily="34" charset="0"/>
          </a:endParaRPr>
        </a:p>
      </dgm:t>
    </dgm:pt>
    <dgm:pt modelId="{004E2A60-3977-41A4-86CE-A31A8C76A526}">
      <dgm:prSet phldrT="[Texte]" custT="1"/>
      <dgm:spPr/>
      <dgm:t>
        <a:bodyPr/>
        <a:lstStyle/>
        <a:p>
          <a:r>
            <a:rPr lang="fr-FR" sz="1300" b="1" dirty="0" smtClean="0">
              <a:latin typeface="Arial" pitchFamily="34" charset="0"/>
              <a:cs typeface="Arial" pitchFamily="34" charset="0"/>
            </a:rPr>
            <a:t>Etape 4</a:t>
          </a:r>
          <a:endParaRPr lang="fr-FR" sz="1300" b="1" dirty="0">
            <a:latin typeface="Arial" pitchFamily="34" charset="0"/>
            <a:cs typeface="Arial" pitchFamily="34" charset="0"/>
          </a:endParaRPr>
        </a:p>
      </dgm:t>
    </dgm:pt>
    <dgm:pt modelId="{A27CC9FB-C89E-4938-AC69-B602B23B36AD}" type="parTrans" cxnId="{F0958305-3D45-4F68-99AA-79ED079B5F87}">
      <dgm:prSet/>
      <dgm:spPr/>
      <dgm:t>
        <a:bodyPr/>
        <a:lstStyle/>
        <a:p>
          <a:endParaRPr lang="fr-FR" sz="1300" b="0">
            <a:solidFill>
              <a:schemeClr val="tx1"/>
            </a:solidFill>
            <a:latin typeface="Arial" pitchFamily="34" charset="0"/>
            <a:cs typeface="Arial" pitchFamily="34" charset="0"/>
          </a:endParaRPr>
        </a:p>
      </dgm:t>
    </dgm:pt>
    <dgm:pt modelId="{D1324767-F5A3-446E-9800-FA42A19BFAFA}" type="sibTrans" cxnId="{F0958305-3D45-4F68-99AA-79ED079B5F87}">
      <dgm:prSet/>
      <dgm:spPr/>
      <dgm:t>
        <a:bodyPr/>
        <a:lstStyle/>
        <a:p>
          <a:endParaRPr lang="fr-FR" sz="1300" b="0">
            <a:solidFill>
              <a:schemeClr val="tx1"/>
            </a:solidFill>
            <a:latin typeface="Arial" pitchFamily="34" charset="0"/>
            <a:cs typeface="Arial" pitchFamily="34" charset="0"/>
          </a:endParaRPr>
        </a:p>
      </dgm:t>
    </dgm:pt>
    <dgm:pt modelId="{192740DA-0B72-40BB-A9A4-A9B2542EE6AE}">
      <dgm:prSet phldrT="[Texte]" custT="1"/>
      <dgm:spPr/>
      <dgm:t>
        <a:bodyPr/>
        <a:lstStyle/>
        <a:p>
          <a:r>
            <a:rPr lang="fr-FR" sz="1300" b="1" dirty="0" smtClean="0">
              <a:latin typeface="Arial" pitchFamily="34" charset="0"/>
              <a:cs typeface="Arial" pitchFamily="34" charset="0"/>
            </a:rPr>
            <a:t>Etape 5</a:t>
          </a:r>
          <a:endParaRPr lang="fr-FR" sz="1300" b="1" dirty="0">
            <a:latin typeface="Arial" pitchFamily="34" charset="0"/>
            <a:cs typeface="Arial" pitchFamily="34" charset="0"/>
          </a:endParaRPr>
        </a:p>
      </dgm:t>
    </dgm:pt>
    <dgm:pt modelId="{3E849170-72D7-416D-B7D6-A482B39C785A}" type="parTrans" cxnId="{476E08C0-7818-49E7-B773-08D6212BE7F0}">
      <dgm:prSet/>
      <dgm:spPr/>
      <dgm:t>
        <a:bodyPr/>
        <a:lstStyle/>
        <a:p>
          <a:endParaRPr lang="fr-FR" sz="1300" b="0">
            <a:solidFill>
              <a:schemeClr val="tx1"/>
            </a:solidFill>
            <a:latin typeface="Arial" pitchFamily="34" charset="0"/>
            <a:cs typeface="Arial" pitchFamily="34" charset="0"/>
          </a:endParaRPr>
        </a:p>
      </dgm:t>
    </dgm:pt>
    <dgm:pt modelId="{E69CD329-5635-40FF-A24E-DD71F6304DED}" type="sibTrans" cxnId="{476E08C0-7818-49E7-B773-08D6212BE7F0}">
      <dgm:prSet/>
      <dgm:spPr/>
      <dgm:t>
        <a:bodyPr/>
        <a:lstStyle/>
        <a:p>
          <a:endParaRPr lang="fr-FR" sz="1300" b="0">
            <a:solidFill>
              <a:schemeClr val="tx1"/>
            </a:solidFill>
            <a:latin typeface="Arial" pitchFamily="34" charset="0"/>
            <a:cs typeface="Arial" pitchFamily="34" charset="0"/>
          </a:endParaRPr>
        </a:p>
      </dgm:t>
    </dgm:pt>
    <dgm:pt modelId="{6E03767B-70AC-4A11-97C2-4E5AA5496C82}">
      <dgm:prSet phldrT="[Texte]" custT="1"/>
      <dgm:spPr/>
      <dgm:t>
        <a:bodyPr/>
        <a:lstStyle/>
        <a:p>
          <a:r>
            <a:rPr lang="fr-FR" sz="1300" b="1" dirty="0" smtClean="0">
              <a:latin typeface="Arial" pitchFamily="34" charset="0"/>
              <a:cs typeface="Arial" pitchFamily="34" charset="0"/>
            </a:rPr>
            <a:t>Etape 6</a:t>
          </a:r>
          <a:endParaRPr lang="fr-FR" sz="1300" b="1" dirty="0">
            <a:latin typeface="Arial" pitchFamily="34" charset="0"/>
            <a:cs typeface="Arial" pitchFamily="34" charset="0"/>
          </a:endParaRPr>
        </a:p>
      </dgm:t>
    </dgm:pt>
    <dgm:pt modelId="{43D27A38-74DF-4209-B51C-6402C304E310}" type="parTrans" cxnId="{985FF799-10AD-40B7-8B9E-9B00F02586CA}">
      <dgm:prSet/>
      <dgm:spPr/>
      <dgm:t>
        <a:bodyPr/>
        <a:lstStyle/>
        <a:p>
          <a:endParaRPr lang="fr-FR" sz="1300" b="0">
            <a:solidFill>
              <a:schemeClr val="tx1"/>
            </a:solidFill>
            <a:latin typeface="Arial" pitchFamily="34" charset="0"/>
            <a:cs typeface="Arial" pitchFamily="34" charset="0"/>
          </a:endParaRPr>
        </a:p>
      </dgm:t>
    </dgm:pt>
    <dgm:pt modelId="{6CC2FCF7-EE38-46DE-AB2E-1D28B693ABCC}" type="sibTrans" cxnId="{985FF799-10AD-40B7-8B9E-9B00F02586CA}">
      <dgm:prSet/>
      <dgm:spPr/>
      <dgm:t>
        <a:bodyPr/>
        <a:lstStyle/>
        <a:p>
          <a:endParaRPr lang="fr-FR" sz="1300" b="0">
            <a:solidFill>
              <a:schemeClr val="tx1"/>
            </a:solidFill>
            <a:latin typeface="Arial" pitchFamily="34" charset="0"/>
            <a:cs typeface="Arial" pitchFamily="34" charset="0"/>
          </a:endParaRPr>
        </a:p>
      </dgm:t>
    </dgm:pt>
    <dgm:pt modelId="{B5E3F9A4-9E03-4E77-9F84-3D698385D195}">
      <dgm:prSet phldrT="[Texte]" custT="1"/>
      <dgm:spPr/>
      <dgm:t>
        <a:bodyPr/>
        <a:lstStyle/>
        <a:p>
          <a:r>
            <a:rPr lang="fr-FR" sz="1300" b="0" dirty="0" smtClean="0">
              <a:latin typeface="Arial" pitchFamily="34" charset="0"/>
              <a:cs typeface="Arial" pitchFamily="34" charset="0"/>
            </a:rPr>
            <a:t>Evaluer les risques et Hiérarchiser les risques</a:t>
          </a:r>
          <a:endParaRPr lang="fr-FR" sz="1300" b="0" dirty="0">
            <a:latin typeface="Arial" pitchFamily="34" charset="0"/>
            <a:cs typeface="Arial" pitchFamily="34" charset="0"/>
          </a:endParaRPr>
        </a:p>
      </dgm:t>
    </dgm:pt>
    <dgm:pt modelId="{8AC4CA7E-D8E8-40F7-A00B-3D7EC7942933}" type="parTrans" cxnId="{A144297C-5410-4444-8007-6C88D2C2CACE}">
      <dgm:prSet/>
      <dgm:spPr/>
      <dgm:t>
        <a:bodyPr/>
        <a:lstStyle/>
        <a:p>
          <a:endParaRPr lang="fr-FR" sz="1300" b="0">
            <a:solidFill>
              <a:schemeClr val="tx1"/>
            </a:solidFill>
            <a:latin typeface="Arial" pitchFamily="34" charset="0"/>
            <a:cs typeface="Arial" pitchFamily="34" charset="0"/>
          </a:endParaRPr>
        </a:p>
      </dgm:t>
    </dgm:pt>
    <dgm:pt modelId="{5A3F8091-1E7C-45CE-BC85-E0D5BD8EBE8D}" type="sibTrans" cxnId="{A144297C-5410-4444-8007-6C88D2C2CACE}">
      <dgm:prSet/>
      <dgm:spPr/>
      <dgm:t>
        <a:bodyPr/>
        <a:lstStyle/>
        <a:p>
          <a:endParaRPr lang="fr-FR" sz="1300" b="0">
            <a:solidFill>
              <a:schemeClr val="tx1"/>
            </a:solidFill>
            <a:latin typeface="Arial" pitchFamily="34" charset="0"/>
            <a:cs typeface="Arial" pitchFamily="34" charset="0"/>
          </a:endParaRPr>
        </a:p>
      </dgm:t>
    </dgm:pt>
    <dgm:pt modelId="{3BD69002-8272-446A-8729-9C4898BB4A5B}">
      <dgm:prSet phldrT="[Texte]" custT="1"/>
      <dgm:spPr/>
      <dgm:t>
        <a:bodyPr/>
        <a:lstStyle/>
        <a:p>
          <a:r>
            <a:rPr lang="fr-FR" sz="1300" b="0" dirty="0" smtClean="0">
              <a:latin typeface="Arial" pitchFamily="34" charset="0"/>
              <a:cs typeface="Arial" pitchFamily="34" charset="0"/>
            </a:rPr>
            <a:t>Enregistrer  et élaborer des rapports</a:t>
          </a:r>
          <a:endParaRPr lang="fr-FR" sz="1300" b="0" dirty="0">
            <a:latin typeface="Arial" pitchFamily="34" charset="0"/>
            <a:cs typeface="Arial" pitchFamily="34" charset="0"/>
          </a:endParaRPr>
        </a:p>
      </dgm:t>
    </dgm:pt>
    <dgm:pt modelId="{ADC3B8BB-810A-4A90-8B68-CA53C108999F}" type="parTrans" cxnId="{C2CB6D57-3989-4F8B-AFCC-975860E19428}">
      <dgm:prSet/>
      <dgm:spPr/>
      <dgm:t>
        <a:bodyPr/>
        <a:lstStyle/>
        <a:p>
          <a:endParaRPr lang="fr-FR" sz="1300" b="0">
            <a:solidFill>
              <a:schemeClr val="tx1"/>
            </a:solidFill>
            <a:latin typeface="Arial" pitchFamily="34" charset="0"/>
            <a:cs typeface="Arial" pitchFamily="34" charset="0"/>
          </a:endParaRPr>
        </a:p>
      </dgm:t>
    </dgm:pt>
    <dgm:pt modelId="{C388EA5C-61C5-43A8-A166-FC5792393FFA}" type="sibTrans" cxnId="{C2CB6D57-3989-4F8B-AFCC-975860E19428}">
      <dgm:prSet/>
      <dgm:spPr/>
      <dgm:t>
        <a:bodyPr/>
        <a:lstStyle/>
        <a:p>
          <a:endParaRPr lang="fr-FR" sz="1300" b="0">
            <a:solidFill>
              <a:schemeClr val="tx1"/>
            </a:solidFill>
            <a:latin typeface="Arial" pitchFamily="34" charset="0"/>
            <a:cs typeface="Arial" pitchFamily="34" charset="0"/>
          </a:endParaRPr>
        </a:p>
      </dgm:t>
    </dgm:pt>
    <dgm:pt modelId="{285C5C12-3C59-413F-86FC-E0846D858865}">
      <dgm:prSet phldrT="[Texte]" custT="1"/>
      <dgm:spPr/>
      <dgm:t>
        <a:bodyPr/>
        <a:lstStyle/>
        <a:p>
          <a:r>
            <a:rPr lang="fr-FR" sz="1300" b="0" spc="0" dirty="0" smtClean="0">
              <a:latin typeface="Arial" pitchFamily="34" charset="0"/>
              <a:cs typeface="Arial" pitchFamily="34" charset="0"/>
            </a:rPr>
            <a:t>Domaine d’application</a:t>
          </a:r>
          <a:endParaRPr lang="fr-FR" sz="1300" b="0" spc="0" dirty="0">
            <a:latin typeface="Arial" pitchFamily="34" charset="0"/>
            <a:cs typeface="Arial" pitchFamily="34" charset="0"/>
          </a:endParaRPr>
        </a:p>
      </dgm:t>
    </dgm:pt>
    <dgm:pt modelId="{E04DC995-5319-4730-BE82-FB2091CADAC3}" type="parTrans" cxnId="{FD6FB42D-183B-4181-98C7-C05D3BD59279}">
      <dgm:prSet/>
      <dgm:spPr/>
      <dgm:t>
        <a:bodyPr/>
        <a:lstStyle/>
        <a:p>
          <a:endParaRPr lang="fr-FR" sz="1300" b="0">
            <a:latin typeface="Arial" pitchFamily="34" charset="0"/>
            <a:cs typeface="Arial" pitchFamily="34" charset="0"/>
          </a:endParaRPr>
        </a:p>
      </dgm:t>
    </dgm:pt>
    <dgm:pt modelId="{8DABFA2F-C562-4A54-91EB-2B1D81FBC1F1}" type="sibTrans" cxnId="{FD6FB42D-183B-4181-98C7-C05D3BD59279}">
      <dgm:prSet/>
      <dgm:spPr/>
      <dgm:t>
        <a:bodyPr/>
        <a:lstStyle/>
        <a:p>
          <a:endParaRPr lang="fr-FR" sz="1300" b="0">
            <a:latin typeface="Arial" pitchFamily="34" charset="0"/>
            <a:cs typeface="Arial" pitchFamily="34" charset="0"/>
          </a:endParaRPr>
        </a:p>
      </dgm:t>
    </dgm:pt>
    <dgm:pt modelId="{3E60DD74-CC4C-42AE-9AFB-4602E126C58B}">
      <dgm:prSet phldrT="[Texte]" custT="1"/>
      <dgm:spPr/>
      <dgm:t>
        <a:bodyPr/>
        <a:lstStyle/>
        <a:p>
          <a:r>
            <a:rPr lang="fr-FR" sz="1300" b="0" dirty="0" smtClean="0">
              <a:latin typeface="Arial" pitchFamily="34" charset="0"/>
              <a:cs typeface="Arial" pitchFamily="34" charset="0"/>
            </a:rPr>
            <a:t>Analyser les risques</a:t>
          </a:r>
          <a:endParaRPr lang="fr-FR" sz="1300" b="0" dirty="0">
            <a:latin typeface="Arial" pitchFamily="34" charset="0"/>
            <a:cs typeface="Arial" pitchFamily="34" charset="0"/>
          </a:endParaRPr>
        </a:p>
      </dgm:t>
    </dgm:pt>
    <dgm:pt modelId="{1996884E-9CE0-4679-9EEB-48DAD7C9191D}" type="parTrans" cxnId="{22F33121-8E16-495B-ACDA-5759911B34A6}">
      <dgm:prSet/>
      <dgm:spPr/>
      <dgm:t>
        <a:bodyPr/>
        <a:lstStyle/>
        <a:p>
          <a:endParaRPr lang="fr-FR" sz="1300" b="0">
            <a:latin typeface="Arial" pitchFamily="34" charset="0"/>
            <a:cs typeface="Arial" pitchFamily="34" charset="0"/>
          </a:endParaRPr>
        </a:p>
      </dgm:t>
    </dgm:pt>
    <dgm:pt modelId="{1D6F660F-49B0-4C38-BF30-6B3A6D79B17C}" type="sibTrans" cxnId="{22F33121-8E16-495B-ACDA-5759911B34A6}">
      <dgm:prSet/>
      <dgm:spPr/>
      <dgm:t>
        <a:bodyPr/>
        <a:lstStyle/>
        <a:p>
          <a:endParaRPr lang="fr-FR" sz="1300" b="0">
            <a:latin typeface="Arial" pitchFamily="34" charset="0"/>
            <a:cs typeface="Arial" pitchFamily="34" charset="0"/>
          </a:endParaRPr>
        </a:p>
      </dgm:t>
    </dgm:pt>
    <dgm:pt modelId="{207E6FD7-0B66-4863-9582-E767CE4744C0}">
      <dgm:prSet phldrT="[Texte]" custT="1"/>
      <dgm:spPr/>
      <dgm:t>
        <a:bodyPr/>
        <a:lstStyle/>
        <a:p>
          <a:r>
            <a:rPr lang="fr-FR" sz="1300" b="0" dirty="0" smtClean="0">
              <a:latin typeface="Arial" pitchFamily="34" charset="0"/>
              <a:cs typeface="Arial" pitchFamily="34" charset="0"/>
            </a:rPr>
            <a:t>Traiter les risques</a:t>
          </a:r>
          <a:endParaRPr lang="fr-FR" sz="1300" b="0" dirty="0">
            <a:latin typeface="Arial" pitchFamily="34" charset="0"/>
            <a:cs typeface="Arial" pitchFamily="34" charset="0"/>
          </a:endParaRPr>
        </a:p>
      </dgm:t>
    </dgm:pt>
    <dgm:pt modelId="{B105DE33-451F-4224-825C-EB44F6D9E991}" type="parTrans" cxnId="{1444CFD8-24B4-4EB7-B935-B3C78857E910}">
      <dgm:prSet/>
      <dgm:spPr/>
      <dgm:t>
        <a:bodyPr/>
        <a:lstStyle/>
        <a:p>
          <a:endParaRPr lang="fr-FR" sz="1300" b="0">
            <a:latin typeface="Arial" pitchFamily="34" charset="0"/>
            <a:cs typeface="Arial" pitchFamily="34" charset="0"/>
          </a:endParaRPr>
        </a:p>
      </dgm:t>
    </dgm:pt>
    <dgm:pt modelId="{D49BDE39-62FE-4380-BC3C-7B9A627CE3E8}" type="sibTrans" cxnId="{1444CFD8-24B4-4EB7-B935-B3C78857E910}">
      <dgm:prSet/>
      <dgm:spPr/>
      <dgm:t>
        <a:bodyPr/>
        <a:lstStyle/>
        <a:p>
          <a:endParaRPr lang="fr-FR" sz="1300" b="0">
            <a:latin typeface="Arial" pitchFamily="34" charset="0"/>
            <a:cs typeface="Arial" pitchFamily="34" charset="0"/>
          </a:endParaRPr>
        </a:p>
      </dgm:t>
    </dgm:pt>
    <dgm:pt modelId="{26417C68-E52E-435A-8AEF-A6320800E70C}">
      <dgm:prSet phldrT="[Texte]" custT="1"/>
      <dgm:spPr/>
      <dgm:t>
        <a:bodyPr/>
        <a:lstStyle/>
        <a:p>
          <a:r>
            <a:rPr lang="fr-FR" sz="1300" b="0" spc="0" dirty="0" smtClean="0">
              <a:latin typeface="Arial" pitchFamily="34" charset="0"/>
              <a:cs typeface="Arial" pitchFamily="34" charset="0"/>
            </a:rPr>
            <a:t>Critères </a:t>
          </a:r>
          <a:endParaRPr lang="fr-FR" sz="1300" b="0" spc="0" dirty="0">
            <a:latin typeface="Arial" pitchFamily="34" charset="0"/>
            <a:cs typeface="Arial" pitchFamily="34" charset="0"/>
          </a:endParaRPr>
        </a:p>
      </dgm:t>
    </dgm:pt>
    <dgm:pt modelId="{32F69FC0-3BCB-4364-BB9A-2CDC5CC387C9}" type="sibTrans" cxnId="{1D0D1C7E-E52B-40A6-B969-365A9F101DDF}">
      <dgm:prSet/>
      <dgm:spPr/>
      <dgm:t>
        <a:bodyPr/>
        <a:lstStyle/>
        <a:p>
          <a:endParaRPr lang="fr-FR" sz="1300">
            <a:latin typeface="Arial" pitchFamily="34" charset="0"/>
            <a:cs typeface="Arial" pitchFamily="34" charset="0"/>
          </a:endParaRPr>
        </a:p>
      </dgm:t>
    </dgm:pt>
    <dgm:pt modelId="{8C05D484-71ED-439B-9D76-AB31A2B0BBB1}" type="parTrans" cxnId="{1D0D1C7E-E52B-40A6-B969-365A9F101DDF}">
      <dgm:prSet/>
      <dgm:spPr/>
      <dgm:t>
        <a:bodyPr/>
        <a:lstStyle/>
        <a:p>
          <a:endParaRPr lang="fr-FR" sz="1300">
            <a:latin typeface="Arial" pitchFamily="34" charset="0"/>
            <a:cs typeface="Arial" pitchFamily="34" charset="0"/>
          </a:endParaRPr>
        </a:p>
      </dgm:t>
    </dgm:pt>
    <dgm:pt modelId="{1635300F-CB23-48DF-9B76-1A4C7213A478}">
      <dgm:prSet phldrT="[Texte]" custT="1"/>
      <dgm:spPr/>
      <dgm:t>
        <a:bodyPr/>
        <a:lstStyle/>
        <a:p>
          <a:r>
            <a:rPr lang="fr-FR" sz="1300" b="0" spc="0" dirty="0" smtClean="0">
              <a:latin typeface="Arial" pitchFamily="34" charset="0"/>
              <a:cs typeface="Arial" pitchFamily="34" charset="0"/>
            </a:rPr>
            <a:t>Contexte</a:t>
          </a:r>
          <a:endParaRPr lang="fr-FR" sz="1300" b="0" spc="0" dirty="0">
            <a:latin typeface="Arial" pitchFamily="34" charset="0"/>
            <a:cs typeface="Arial" pitchFamily="34" charset="0"/>
          </a:endParaRPr>
        </a:p>
      </dgm:t>
    </dgm:pt>
    <dgm:pt modelId="{3779B903-8472-43B0-9B36-B6AF89C10881}" type="parTrans" cxnId="{B16137F7-68B4-49A0-8D94-DC413999081F}">
      <dgm:prSet/>
      <dgm:spPr/>
      <dgm:t>
        <a:bodyPr/>
        <a:lstStyle/>
        <a:p>
          <a:endParaRPr lang="fr-FR" sz="1300">
            <a:latin typeface="Arial" pitchFamily="34" charset="0"/>
            <a:cs typeface="Arial" pitchFamily="34" charset="0"/>
          </a:endParaRPr>
        </a:p>
      </dgm:t>
    </dgm:pt>
    <dgm:pt modelId="{92C08384-AE1D-4FC6-BA73-36D4A45D50A6}" type="sibTrans" cxnId="{B16137F7-68B4-49A0-8D94-DC413999081F}">
      <dgm:prSet/>
      <dgm:spPr/>
      <dgm:t>
        <a:bodyPr/>
        <a:lstStyle/>
        <a:p>
          <a:endParaRPr lang="fr-FR" sz="1300">
            <a:latin typeface="Arial" pitchFamily="34" charset="0"/>
            <a:cs typeface="Arial" pitchFamily="34" charset="0"/>
          </a:endParaRPr>
        </a:p>
      </dgm:t>
    </dgm:pt>
    <dgm:pt modelId="{40F0DA32-6BD0-4F70-AAF9-48C42164C9C6}" type="pres">
      <dgm:prSet presAssocID="{497ECF0D-7C15-4EC7-BFE0-F083B2AB7E19}" presName="Name0" presStyleCnt="0">
        <dgm:presLayoutVars>
          <dgm:dir/>
          <dgm:animLvl val="lvl"/>
          <dgm:resizeHandles val="exact"/>
        </dgm:presLayoutVars>
      </dgm:prSet>
      <dgm:spPr/>
      <dgm:t>
        <a:bodyPr/>
        <a:lstStyle/>
        <a:p>
          <a:endParaRPr lang="fr-FR"/>
        </a:p>
      </dgm:t>
    </dgm:pt>
    <dgm:pt modelId="{0E6791DE-55D6-408A-BDD5-0CE46193E61D}" type="pres">
      <dgm:prSet presAssocID="{497ECF0D-7C15-4EC7-BFE0-F083B2AB7E19}" presName="tSp" presStyleCnt="0"/>
      <dgm:spPr/>
      <dgm:t>
        <a:bodyPr/>
        <a:lstStyle/>
        <a:p>
          <a:endParaRPr lang="fr-FR"/>
        </a:p>
      </dgm:t>
    </dgm:pt>
    <dgm:pt modelId="{75526ED5-191C-43EA-A2A7-C3B7C84382F7}" type="pres">
      <dgm:prSet presAssocID="{497ECF0D-7C15-4EC7-BFE0-F083B2AB7E19}" presName="bSp" presStyleCnt="0"/>
      <dgm:spPr/>
      <dgm:t>
        <a:bodyPr/>
        <a:lstStyle/>
        <a:p>
          <a:endParaRPr lang="fr-FR"/>
        </a:p>
      </dgm:t>
    </dgm:pt>
    <dgm:pt modelId="{182EA0A8-DD0F-4726-8B4C-4E78993125E5}" type="pres">
      <dgm:prSet presAssocID="{497ECF0D-7C15-4EC7-BFE0-F083B2AB7E19}" presName="process" presStyleCnt="0"/>
      <dgm:spPr/>
      <dgm:t>
        <a:bodyPr/>
        <a:lstStyle/>
        <a:p>
          <a:endParaRPr lang="fr-FR"/>
        </a:p>
      </dgm:t>
    </dgm:pt>
    <dgm:pt modelId="{D1D673A9-3D48-4973-89B8-0A007E046EC3}" type="pres">
      <dgm:prSet presAssocID="{7ABB53BD-A614-48BE-A555-84B7141DDA89}" presName="composite1" presStyleCnt="0"/>
      <dgm:spPr/>
      <dgm:t>
        <a:bodyPr/>
        <a:lstStyle/>
        <a:p>
          <a:endParaRPr lang="fr-FR"/>
        </a:p>
      </dgm:t>
    </dgm:pt>
    <dgm:pt modelId="{F78A6D23-C9F5-41C6-9CB0-42C3309B7B7B}" type="pres">
      <dgm:prSet presAssocID="{7ABB53BD-A614-48BE-A555-84B7141DDA89}" presName="dummyNode1" presStyleLbl="node1" presStyleIdx="0" presStyleCnt="6"/>
      <dgm:spPr/>
      <dgm:t>
        <a:bodyPr/>
        <a:lstStyle/>
        <a:p>
          <a:endParaRPr lang="fr-FR"/>
        </a:p>
      </dgm:t>
    </dgm:pt>
    <dgm:pt modelId="{AEDA312E-F31F-46D2-AB76-EE38B515666D}" type="pres">
      <dgm:prSet presAssocID="{7ABB53BD-A614-48BE-A555-84B7141DDA89}" presName="childNode1" presStyleLbl="bgAcc1" presStyleIdx="0" presStyleCnt="6">
        <dgm:presLayoutVars>
          <dgm:bulletEnabled val="1"/>
        </dgm:presLayoutVars>
      </dgm:prSet>
      <dgm:spPr/>
      <dgm:t>
        <a:bodyPr/>
        <a:lstStyle/>
        <a:p>
          <a:endParaRPr lang="fr-FR"/>
        </a:p>
      </dgm:t>
    </dgm:pt>
    <dgm:pt modelId="{B556CE3E-8188-4ACA-A340-45FD64D65ADB}" type="pres">
      <dgm:prSet presAssocID="{7ABB53BD-A614-48BE-A555-84B7141DDA89}" presName="childNode1tx" presStyleLbl="bgAcc1" presStyleIdx="0" presStyleCnt="6">
        <dgm:presLayoutVars>
          <dgm:bulletEnabled val="1"/>
        </dgm:presLayoutVars>
      </dgm:prSet>
      <dgm:spPr/>
      <dgm:t>
        <a:bodyPr/>
        <a:lstStyle/>
        <a:p>
          <a:endParaRPr lang="fr-FR"/>
        </a:p>
      </dgm:t>
    </dgm:pt>
    <dgm:pt modelId="{578FD6F7-C02D-410F-8603-948D29C9D9BE}" type="pres">
      <dgm:prSet presAssocID="{7ABB53BD-A614-48BE-A555-84B7141DDA89}" presName="parentNode1" presStyleLbl="node1" presStyleIdx="0" presStyleCnt="6">
        <dgm:presLayoutVars>
          <dgm:chMax val="1"/>
          <dgm:bulletEnabled val="1"/>
        </dgm:presLayoutVars>
      </dgm:prSet>
      <dgm:spPr/>
      <dgm:t>
        <a:bodyPr/>
        <a:lstStyle/>
        <a:p>
          <a:endParaRPr lang="fr-FR"/>
        </a:p>
      </dgm:t>
    </dgm:pt>
    <dgm:pt modelId="{889EDA6C-AB5C-4634-9F57-E50A432D1613}" type="pres">
      <dgm:prSet presAssocID="{7ABB53BD-A614-48BE-A555-84B7141DDA89}" presName="connSite1" presStyleCnt="0"/>
      <dgm:spPr/>
      <dgm:t>
        <a:bodyPr/>
        <a:lstStyle/>
        <a:p>
          <a:endParaRPr lang="fr-FR"/>
        </a:p>
      </dgm:t>
    </dgm:pt>
    <dgm:pt modelId="{362CF71E-D2BA-4BB3-B491-0C94BE9BD80E}" type="pres">
      <dgm:prSet presAssocID="{993F4E9A-2189-4E57-B165-623BA5A4C8E5}" presName="Name9" presStyleLbl="sibTrans2D1" presStyleIdx="0" presStyleCnt="5"/>
      <dgm:spPr/>
      <dgm:t>
        <a:bodyPr/>
        <a:lstStyle/>
        <a:p>
          <a:endParaRPr lang="fr-FR"/>
        </a:p>
      </dgm:t>
    </dgm:pt>
    <dgm:pt modelId="{DF62FE5C-576B-46AC-A745-4ED6C275BD44}" type="pres">
      <dgm:prSet presAssocID="{995138DB-3AE6-4D69-A448-FEE0AFB52AE2}" presName="composite2" presStyleCnt="0"/>
      <dgm:spPr/>
      <dgm:t>
        <a:bodyPr/>
        <a:lstStyle/>
        <a:p>
          <a:endParaRPr lang="fr-FR"/>
        </a:p>
      </dgm:t>
    </dgm:pt>
    <dgm:pt modelId="{6F5C823E-98B5-412D-9A05-339F78FD4C4E}" type="pres">
      <dgm:prSet presAssocID="{995138DB-3AE6-4D69-A448-FEE0AFB52AE2}" presName="dummyNode2" presStyleLbl="node1" presStyleIdx="0" presStyleCnt="6"/>
      <dgm:spPr/>
      <dgm:t>
        <a:bodyPr/>
        <a:lstStyle/>
        <a:p>
          <a:endParaRPr lang="fr-FR"/>
        </a:p>
      </dgm:t>
    </dgm:pt>
    <dgm:pt modelId="{BD688DCF-D873-4FB0-AF2B-57FD2984DAF7}" type="pres">
      <dgm:prSet presAssocID="{995138DB-3AE6-4D69-A448-FEE0AFB52AE2}" presName="childNode2" presStyleLbl="bgAcc1" presStyleIdx="1" presStyleCnt="6">
        <dgm:presLayoutVars>
          <dgm:bulletEnabled val="1"/>
        </dgm:presLayoutVars>
      </dgm:prSet>
      <dgm:spPr/>
      <dgm:t>
        <a:bodyPr/>
        <a:lstStyle/>
        <a:p>
          <a:endParaRPr lang="fr-FR"/>
        </a:p>
      </dgm:t>
    </dgm:pt>
    <dgm:pt modelId="{27FB7375-E517-4B91-9246-9F04DAFDD8D1}" type="pres">
      <dgm:prSet presAssocID="{995138DB-3AE6-4D69-A448-FEE0AFB52AE2}" presName="childNode2tx" presStyleLbl="bgAcc1" presStyleIdx="1" presStyleCnt="6">
        <dgm:presLayoutVars>
          <dgm:bulletEnabled val="1"/>
        </dgm:presLayoutVars>
      </dgm:prSet>
      <dgm:spPr/>
      <dgm:t>
        <a:bodyPr/>
        <a:lstStyle/>
        <a:p>
          <a:endParaRPr lang="fr-FR"/>
        </a:p>
      </dgm:t>
    </dgm:pt>
    <dgm:pt modelId="{E3C864C3-DC8E-41DE-8369-BFEAD964523F}" type="pres">
      <dgm:prSet presAssocID="{995138DB-3AE6-4D69-A448-FEE0AFB52AE2}" presName="parentNode2" presStyleLbl="node1" presStyleIdx="1" presStyleCnt="6">
        <dgm:presLayoutVars>
          <dgm:chMax val="0"/>
          <dgm:bulletEnabled val="1"/>
        </dgm:presLayoutVars>
      </dgm:prSet>
      <dgm:spPr/>
      <dgm:t>
        <a:bodyPr/>
        <a:lstStyle/>
        <a:p>
          <a:endParaRPr lang="fr-FR"/>
        </a:p>
      </dgm:t>
    </dgm:pt>
    <dgm:pt modelId="{8A803DF3-B5E3-4FCA-BDE7-D7B3F61C765B}" type="pres">
      <dgm:prSet presAssocID="{995138DB-3AE6-4D69-A448-FEE0AFB52AE2}" presName="connSite2" presStyleCnt="0"/>
      <dgm:spPr/>
      <dgm:t>
        <a:bodyPr/>
        <a:lstStyle/>
        <a:p>
          <a:endParaRPr lang="fr-FR"/>
        </a:p>
      </dgm:t>
    </dgm:pt>
    <dgm:pt modelId="{4FADFEFF-4493-4C95-9F11-065672EE3B94}" type="pres">
      <dgm:prSet presAssocID="{CA213961-C49A-4ED7-A901-596E57FDB8B3}" presName="Name18" presStyleLbl="sibTrans2D1" presStyleIdx="1" presStyleCnt="5"/>
      <dgm:spPr/>
      <dgm:t>
        <a:bodyPr/>
        <a:lstStyle/>
        <a:p>
          <a:endParaRPr lang="fr-FR"/>
        </a:p>
      </dgm:t>
    </dgm:pt>
    <dgm:pt modelId="{1BB3145E-9424-4B44-ABD6-9319EAA31B6D}" type="pres">
      <dgm:prSet presAssocID="{B004BB0C-C387-4668-A916-AF48E2483EAB}" presName="composite1" presStyleCnt="0"/>
      <dgm:spPr/>
      <dgm:t>
        <a:bodyPr/>
        <a:lstStyle/>
        <a:p>
          <a:endParaRPr lang="fr-FR"/>
        </a:p>
      </dgm:t>
    </dgm:pt>
    <dgm:pt modelId="{5D295CB9-09B8-4DD0-8263-67327F210DD8}" type="pres">
      <dgm:prSet presAssocID="{B004BB0C-C387-4668-A916-AF48E2483EAB}" presName="dummyNode1" presStyleLbl="node1" presStyleIdx="1" presStyleCnt="6"/>
      <dgm:spPr/>
      <dgm:t>
        <a:bodyPr/>
        <a:lstStyle/>
        <a:p>
          <a:endParaRPr lang="fr-FR"/>
        </a:p>
      </dgm:t>
    </dgm:pt>
    <dgm:pt modelId="{8AA4FD7B-2446-46B8-A33B-85295739BBCC}" type="pres">
      <dgm:prSet presAssocID="{B004BB0C-C387-4668-A916-AF48E2483EAB}" presName="childNode1" presStyleLbl="bgAcc1" presStyleIdx="2" presStyleCnt="6">
        <dgm:presLayoutVars>
          <dgm:bulletEnabled val="1"/>
        </dgm:presLayoutVars>
      </dgm:prSet>
      <dgm:spPr/>
      <dgm:t>
        <a:bodyPr/>
        <a:lstStyle/>
        <a:p>
          <a:endParaRPr lang="fr-FR"/>
        </a:p>
      </dgm:t>
    </dgm:pt>
    <dgm:pt modelId="{90FAD616-6F8E-4D7E-951E-1F188F30EF45}" type="pres">
      <dgm:prSet presAssocID="{B004BB0C-C387-4668-A916-AF48E2483EAB}" presName="childNode1tx" presStyleLbl="bgAcc1" presStyleIdx="2" presStyleCnt="6">
        <dgm:presLayoutVars>
          <dgm:bulletEnabled val="1"/>
        </dgm:presLayoutVars>
      </dgm:prSet>
      <dgm:spPr/>
      <dgm:t>
        <a:bodyPr/>
        <a:lstStyle/>
        <a:p>
          <a:endParaRPr lang="fr-FR"/>
        </a:p>
      </dgm:t>
    </dgm:pt>
    <dgm:pt modelId="{5FED7255-632C-4BFA-A1B3-CC1BC6B16205}" type="pres">
      <dgm:prSet presAssocID="{B004BB0C-C387-4668-A916-AF48E2483EAB}" presName="parentNode1" presStyleLbl="node1" presStyleIdx="2" presStyleCnt="6">
        <dgm:presLayoutVars>
          <dgm:chMax val="1"/>
          <dgm:bulletEnabled val="1"/>
        </dgm:presLayoutVars>
      </dgm:prSet>
      <dgm:spPr/>
      <dgm:t>
        <a:bodyPr/>
        <a:lstStyle/>
        <a:p>
          <a:endParaRPr lang="fr-FR"/>
        </a:p>
      </dgm:t>
    </dgm:pt>
    <dgm:pt modelId="{232A9C0F-6DBB-4A80-8050-E437AB9E40D7}" type="pres">
      <dgm:prSet presAssocID="{B004BB0C-C387-4668-A916-AF48E2483EAB}" presName="connSite1" presStyleCnt="0"/>
      <dgm:spPr/>
      <dgm:t>
        <a:bodyPr/>
        <a:lstStyle/>
        <a:p>
          <a:endParaRPr lang="fr-FR"/>
        </a:p>
      </dgm:t>
    </dgm:pt>
    <dgm:pt modelId="{35667322-411B-4EFA-B99B-E213424BDEAA}" type="pres">
      <dgm:prSet presAssocID="{5C9C82C2-3439-49F6-B69C-8DA684439235}" presName="Name9" presStyleLbl="sibTrans2D1" presStyleIdx="2" presStyleCnt="5"/>
      <dgm:spPr/>
      <dgm:t>
        <a:bodyPr/>
        <a:lstStyle/>
        <a:p>
          <a:endParaRPr lang="fr-FR"/>
        </a:p>
      </dgm:t>
    </dgm:pt>
    <dgm:pt modelId="{11279105-757F-41BC-BBAD-F4036232C01F}" type="pres">
      <dgm:prSet presAssocID="{004E2A60-3977-41A4-86CE-A31A8C76A526}" presName="composite2" presStyleCnt="0"/>
      <dgm:spPr/>
      <dgm:t>
        <a:bodyPr/>
        <a:lstStyle/>
        <a:p>
          <a:endParaRPr lang="fr-FR"/>
        </a:p>
      </dgm:t>
    </dgm:pt>
    <dgm:pt modelId="{702D6227-E201-451C-8F4C-11B7ADFF07C1}" type="pres">
      <dgm:prSet presAssocID="{004E2A60-3977-41A4-86CE-A31A8C76A526}" presName="dummyNode2" presStyleLbl="node1" presStyleIdx="2" presStyleCnt="6"/>
      <dgm:spPr/>
      <dgm:t>
        <a:bodyPr/>
        <a:lstStyle/>
        <a:p>
          <a:endParaRPr lang="fr-FR"/>
        </a:p>
      </dgm:t>
    </dgm:pt>
    <dgm:pt modelId="{29DA1C74-1AD0-40D2-B888-37981DB74D5E}" type="pres">
      <dgm:prSet presAssocID="{004E2A60-3977-41A4-86CE-A31A8C76A526}" presName="childNode2" presStyleLbl="bgAcc1" presStyleIdx="3" presStyleCnt="6">
        <dgm:presLayoutVars>
          <dgm:bulletEnabled val="1"/>
        </dgm:presLayoutVars>
      </dgm:prSet>
      <dgm:spPr/>
      <dgm:t>
        <a:bodyPr/>
        <a:lstStyle/>
        <a:p>
          <a:endParaRPr lang="fr-FR"/>
        </a:p>
      </dgm:t>
    </dgm:pt>
    <dgm:pt modelId="{6A6748C1-1ECC-406E-A159-78CC68142597}" type="pres">
      <dgm:prSet presAssocID="{004E2A60-3977-41A4-86CE-A31A8C76A526}" presName="childNode2tx" presStyleLbl="bgAcc1" presStyleIdx="3" presStyleCnt="6">
        <dgm:presLayoutVars>
          <dgm:bulletEnabled val="1"/>
        </dgm:presLayoutVars>
      </dgm:prSet>
      <dgm:spPr/>
      <dgm:t>
        <a:bodyPr/>
        <a:lstStyle/>
        <a:p>
          <a:endParaRPr lang="fr-FR"/>
        </a:p>
      </dgm:t>
    </dgm:pt>
    <dgm:pt modelId="{98BB5731-68B9-42BB-A6AD-EF8467598DBA}" type="pres">
      <dgm:prSet presAssocID="{004E2A60-3977-41A4-86CE-A31A8C76A526}" presName="parentNode2" presStyleLbl="node1" presStyleIdx="3" presStyleCnt="6">
        <dgm:presLayoutVars>
          <dgm:chMax val="0"/>
          <dgm:bulletEnabled val="1"/>
        </dgm:presLayoutVars>
      </dgm:prSet>
      <dgm:spPr/>
      <dgm:t>
        <a:bodyPr/>
        <a:lstStyle/>
        <a:p>
          <a:endParaRPr lang="fr-FR"/>
        </a:p>
      </dgm:t>
    </dgm:pt>
    <dgm:pt modelId="{B7B53B57-FE05-4BAF-B3C9-0584CF390A27}" type="pres">
      <dgm:prSet presAssocID="{004E2A60-3977-41A4-86CE-A31A8C76A526}" presName="connSite2" presStyleCnt="0"/>
      <dgm:spPr/>
      <dgm:t>
        <a:bodyPr/>
        <a:lstStyle/>
        <a:p>
          <a:endParaRPr lang="fr-FR"/>
        </a:p>
      </dgm:t>
    </dgm:pt>
    <dgm:pt modelId="{D68B5DF3-9B13-477C-AC93-3314C263746B}" type="pres">
      <dgm:prSet presAssocID="{D1324767-F5A3-446E-9800-FA42A19BFAFA}" presName="Name18" presStyleLbl="sibTrans2D1" presStyleIdx="3" presStyleCnt="5"/>
      <dgm:spPr/>
      <dgm:t>
        <a:bodyPr/>
        <a:lstStyle/>
        <a:p>
          <a:endParaRPr lang="fr-FR"/>
        </a:p>
      </dgm:t>
    </dgm:pt>
    <dgm:pt modelId="{417B7374-62B6-4C80-9A9A-6D24801E8C40}" type="pres">
      <dgm:prSet presAssocID="{192740DA-0B72-40BB-A9A4-A9B2542EE6AE}" presName="composite1" presStyleCnt="0"/>
      <dgm:spPr/>
      <dgm:t>
        <a:bodyPr/>
        <a:lstStyle/>
        <a:p>
          <a:endParaRPr lang="fr-FR"/>
        </a:p>
      </dgm:t>
    </dgm:pt>
    <dgm:pt modelId="{82582503-B82E-495F-854E-3098205BE79C}" type="pres">
      <dgm:prSet presAssocID="{192740DA-0B72-40BB-A9A4-A9B2542EE6AE}" presName="dummyNode1" presStyleLbl="node1" presStyleIdx="3" presStyleCnt="6"/>
      <dgm:spPr/>
      <dgm:t>
        <a:bodyPr/>
        <a:lstStyle/>
        <a:p>
          <a:endParaRPr lang="fr-FR"/>
        </a:p>
      </dgm:t>
    </dgm:pt>
    <dgm:pt modelId="{B0FEE677-F9E0-48CB-9883-986F2204B11E}" type="pres">
      <dgm:prSet presAssocID="{192740DA-0B72-40BB-A9A4-A9B2542EE6AE}" presName="childNode1" presStyleLbl="bgAcc1" presStyleIdx="4" presStyleCnt="6">
        <dgm:presLayoutVars>
          <dgm:bulletEnabled val="1"/>
        </dgm:presLayoutVars>
      </dgm:prSet>
      <dgm:spPr/>
      <dgm:t>
        <a:bodyPr/>
        <a:lstStyle/>
        <a:p>
          <a:endParaRPr lang="fr-FR"/>
        </a:p>
      </dgm:t>
    </dgm:pt>
    <dgm:pt modelId="{1D7CDB9B-D29F-4B3A-99C9-5D597BA9C5C1}" type="pres">
      <dgm:prSet presAssocID="{192740DA-0B72-40BB-A9A4-A9B2542EE6AE}" presName="childNode1tx" presStyleLbl="bgAcc1" presStyleIdx="4" presStyleCnt="6">
        <dgm:presLayoutVars>
          <dgm:bulletEnabled val="1"/>
        </dgm:presLayoutVars>
      </dgm:prSet>
      <dgm:spPr/>
      <dgm:t>
        <a:bodyPr/>
        <a:lstStyle/>
        <a:p>
          <a:endParaRPr lang="fr-FR"/>
        </a:p>
      </dgm:t>
    </dgm:pt>
    <dgm:pt modelId="{3FD5ADB4-08E7-4433-82B1-41490B7BBE20}" type="pres">
      <dgm:prSet presAssocID="{192740DA-0B72-40BB-A9A4-A9B2542EE6AE}" presName="parentNode1" presStyleLbl="node1" presStyleIdx="4" presStyleCnt="6">
        <dgm:presLayoutVars>
          <dgm:chMax val="1"/>
          <dgm:bulletEnabled val="1"/>
        </dgm:presLayoutVars>
      </dgm:prSet>
      <dgm:spPr/>
      <dgm:t>
        <a:bodyPr/>
        <a:lstStyle/>
        <a:p>
          <a:endParaRPr lang="fr-FR"/>
        </a:p>
      </dgm:t>
    </dgm:pt>
    <dgm:pt modelId="{C640E19C-457C-4AB4-9C0B-641468447263}" type="pres">
      <dgm:prSet presAssocID="{192740DA-0B72-40BB-A9A4-A9B2542EE6AE}" presName="connSite1" presStyleCnt="0"/>
      <dgm:spPr/>
      <dgm:t>
        <a:bodyPr/>
        <a:lstStyle/>
        <a:p>
          <a:endParaRPr lang="fr-FR"/>
        </a:p>
      </dgm:t>
    </dgm:pt>
    <dgm:pt modelId="{8FA2D8AE-CAE6-455A-8F71-FB8F1BD37902}" type="pres">
      <dgm:prSet presAssocID="{E69CD329-5635-40FF-A24E-DD71F6304DED}" presName="Name9" presStyleLbl="sibTrans2D1" presStyleIdx="4" presStyleCnt="5"/>
      <dgm:spPr/>
      <dgm:t>
        <a:bodyPr/>
        <a:lstStyle/>
        <a:p>
          <a:endParaRPr lang="fr-FR"/>
        </a:p>
      </dgm:t>
    </dgm:pt>
    <dgm:pt modelId="{1C8B0A22-63D5-44CB-8A71-51DB9B133CFA}" type="pres">
      <dgm:prSet presAssocID="{6E03767B-70AC-4A11-97C2-4E5AA5496C82}" presName="composite2" presStyleCnt="0"/>
      <dgm:spPr/>
      <dgm:t>
        <a:bodyPr/>
        <a:lstStyle/>
        <a:p>
          <a:endParaRPr lang="fr-FR"/>
        </a:p>
      </dgm:t>
    </dgm:pt>
    <dgm:pt modelId="{DD5FE5B4-6A2B-4306-86AD-B26CAC27BDA6}" type="pres">
      <dgm:prSet presAssocID="{6E03767B-70AC-4A11-97C2-4E5AA5496C82}" presName="dummyNode2" presStyleLbl="node1" presStyleIdx="4" presStyleCnt="6"/>
      <dgm:spPr/>
      <dgm:t>
        <a:bodyPr/>
        <a:lstStyle/>
        <a:p>
          <a:endParaRPr lang="fr-FR"/>
        </a:p>
      </dgm:t>
    </dgm:pt>
    <dgm:pt modelId="{5F5F9A45-8A7C-442A-A5E0-FF80B7BD95F0}" type="pres">
      <dgm:prSet presAssocID="{6E03767B-70AC-4A11-97C2-4E5AA5496C82}" presName="childNode2" presStyleLbl="bgAcc1" presStyleIdx="5" presStyleCnt="6">
        <dgm:presLayoutVars>
          <dgm:bulletEnabled val="1"/>
        </dgm:presLayoutVars>
      </dgm:prSet>
      <dgm:spPr/>
      <dgm:t>
        <a:bodyPr/>
        <a:lstStyle/>
        <a:p>
          <a:endParaRPr lang="fr-FR"/>
        </a:p>
      </dgm:t>
    </dgm:pt>
    <dgm:pt modelId="{6A79ADE0-C7F3-417F-843F-D8D25781AA85}" type="pres">
      <dgm:prSet presAssocID="{6E03767B-70AC-4A11-97C2-4E5AA5496C82}" presName="childNode2tx" presStyleLbl="bgAcc1" presStyleIdx="5" presStyleCnt="6">
        <dgm:presLayoutVars>
          <dgm:bulletEnabled val="1"/>
        </dgm:presLayoutVars>
      </dgm:prSet>
      <dgm:spPr/>
      <dgm:t>
        <a:bodyPr/>
        <a:lstStyle/>
        <a:p>
          <a:endParaRPr lang="fr-FR"/>
        </a:p>
      </dgm:t>
    </dgm:pt>
    <dgm:pt modelId="{4C144C84-CC19-4FE1-9C73-BA9B4E7A4FAF}" type="pres">
      <dgm:prSet presAssocID="{6E03767B-70AC-4A11-97C2-4E5AA5496C82}" presName="parentNode2" presStyleLbl="node1" presStyleIdx="5" presStyleCnt="6">
        <dgm:presLayoutVars>
          <dgm:chMax val="0"/>
          <dgm:bulletEnabled val="1"/>
        </dgm:presLayoutVars>
      </dgm:prSet>
      <dgm:spPr/>
      <dgm:t>
        <a:bodyPr/>
        <a:lstStyle/>
        <a:p>
          <a:endParaRPr lang="fr-FR"/>
        </a:p>
      </dgm:t>
    </dgm:pt>
    <dgm:pt modelId="{7C56A61F-19A1-41A5-9165-08817BE7B084}" type="pres">
      <dgm:prSet presAssocID="{6E03767B-70AC-4A11-97C2-4E5AA5496C82}" presName="connSite2" presStyleCnt="0"/>
      <dgm:spPr/>
      <dgm:t>
        <a:bodyPr/>
        <a:lstStyle/>
        <a:p>
          <a:endParaRPr lang="fr-FR"/>
        </a:p>
      </dgm:t>
    </dgm:pt>
  </dgm:ptLst>
  <dgm:cxnLst>
    <dgm:cxn modelId="{F0958305-3D45-4F68-99AA-79ED079B5F87}" srcId="{497ECF0D-7C15-4EC7-BFE0-F083B2AB7E19}" destId="{004E2A60-3977-41A4-86CE-A31A8C76A526}" srcOrd="3" destOrd="0" parTransId="{A27CC9FB-C89E-4938-AC69-B602B23B36AD}" sibTransId="{D1324767-F5A3-446E-9800-FA42A19BFAFA}"/>
    <dgm:cxn modelId="{4317BC6A-EF1F-4CFA-9C3D-B1668E160803}" type="presOf" srcId="{207E6FD7-0B66-4863-9582-E767CE4744C0}" destId="{B0FEE677-F9E0-48CB-9883-986F2204B11E}" srcOrd="0" destOrd="0" presId="urn:microsoft.com/office/officeart/2005/8/layout/hProcess4"/>
    <dgm:cxn modelId="{EB4DDF92-FD19-439F-BBAC-172D6C77E0C3}" srcId="{995138DB-3AE6-4D69-A448-FEE0AFB52AE2}" destId="{8DA13136-3DD8-4256-976E-07FB46DB6452}" srcOrd="0" destOrd="0" parTransId="{914CC80B-04F6-4701-821F-8BE0DEB6E1ED}" sibTransId="{84150805-E129-4A88-A236-20414332909B}"/>
    <dgm:cxn modelId="{4F0ADC5F-7B5E-4EEE-8F8D-27DF4AE97254}" type="presOf" srcId="{7ABB53BD-A614-48BE-A555-84B7141DDA89}" destId="{578FD6F7-C02D-410F-8603-948D29C9D9BE}" srcOrd="0" destOrd="0" presId="urn:microsoft.com/office/officeart/2005/8/layout/hProcess4"/>
    <dgm:cxn modelId="{1D0D1C7E-E52B-40A6-B969-365A9F101DDF}" srcId="{7ABB53BD-A614-48BE-A555-84B7141DDA89}" destId="{26417C68-E52E-435A-8AEF-A6320800E70C}" srcOrd="2" destOrd="0" parTransId="{8C05D484-71ED-439B-9D76-AB31A2B0BBB1}" sibTransId="{32F69FC0-3BCB-4364-BB9A-2CDC5CC387C9}"/>
    <dgm:cxn modelId="{1444CFD8-24B4-4EB7-B935-B3C78857E910}" srcId="{192740DA-0B72-40BB-A9A4-A9B2542EE6AE}" destId="{207E6FD7-0B66-4863-9582-E767CE4744C0}" srcOrd="0" destOrd="0" parTransId="{B105DE33-451F-4224-825C-EB44F6D9E991}" sibTransId="{D49BDE39-62FE-4380-BC3C-7B9A627CE3E8}"/>
    <dgm:cxn modelId="{0B1FFDC3-2FC7-4640-9BAA-EC9DE9E16C97}" type="presOf" srcId="{B5E3F9A4-9E03-4E77-9F84-3D698385D195}" destId="{29DA1C74-1AD0-40D2-B888-37981DB74D5E}" srcOrd="0" destOrd="0" presId="urn:microsoft.com/office/officeart/2005/8/layout/hProcess4"/>
    <dgm:cxn modelId="{2BBC9D5F-3D76-418B-97CA-37F2AA77D8FB}" type="presOf" srcId="{6E03767B-70AC-4A11-97C2-4E5AA5496C82}" destId="{4C144C84-CC19-4FE1-9C73-BA9B4E7A4FAF}" srcOrd="0" destOrd="0" presId="urn:microsoft.com/office/officeart/2005/8/layout/hProcess4"/>
    <dgm:cxn modelId="{22F33121-8E16-495B-ACDA-5759911B34A6}" srcId="{B004BB0C-C387-4668-A916-AF48E2483EAB}" destId="{3E60DD74-CC4C-42AE-9AFB-4602E126C58B}" srcOrd="0" destOrd="0" parTransId="{1996884E-9CE0-4679-9EEB-48DAD7C9191D}" sibTransId="{1D6F660F-49B0-4C38-BF30-6B3A6D79B17C}"/>
    <dgm:cxn modelId="{956128CC-C604-485A-9DE3-BC9C5C00DE62}" type="presOf" srcId="{285C5C12-3C59-413F-86FC-E0846D858865}" destId="{B556CE3E-8188-4ACA-A340-45FD64D65ADB}" srcOrd="1" destOrd="0" presId="urn:microsoft.com/office/officeart/2005/8/layout/hProcess4"/>
    <dgm:cxn modelId="{0357AF3B-797E-4E9A-9D88-2BB16B27B5AB}" type="presOf" srcId="{B004BB0C-C387-4668-A916-AF48E2483EAB}" destId="{5FED7255-632C-4BFA-A1B3-CC1BC6B16205}" srcOrd="0" destOrd="0" presId="urn:microsoft.com/office/officeart/2005/8/layout/hProcess4"/>
    <dgm:cxn modelId="{41A19FC0-21B9-4A3C-8B72-87414BADE596}" type="presOf" srcId="{004E2A60-3977-41A4-86CE-A31A8C76A526}" destId="{98BB5731-68B9-42BB-A6AD-EF8467598DBA}" srcOrd="0" destOrd="0" presId="urn:microsoft.com/office/officeart/2005/8/layout/hProcess4"/>
    <dgm:cxn modelId="{C2CB6D57-3989-4F8B-AFCC-975860E19428}" srcId="{6E03767B-70AC-4A11-97C2-4E5AA5496C82}" destId="{3BD69002-8272-446A-8729-9C4898BB4A5B}" srcOrd="0" destOrd="0" parTransId="{ADC3B8BB-810A-4A90-8B68-CA53C108999F}" sibTransId="{C388EA5C-61C5-43A8-A166-FC5792393FFA}"/>
    <dgm:cxn modelId="{00BD1A53-E7C8-4DAF-8AD9-87AA410778A7}" type="presOf" srcId="{1635300F-CB23-48DF-9B76-1A4C7213A478}" destId="{B556CE3E-8188-4ACA-A340-45FD64D65ADB}" srcOrd="1" destOrd="1" presId="urn:microsoft.com/office/officeart/2005/8/layout/hProcess4"/>
    <dgm:cxn modelId="{066E3B31-8939-4B3B-9449-6847BA3F9EB6}" type="presOf" srcId="{3E60DD74-CC4C-42AE-9AFB-4602E126C58B}" destId="{90FAD616-6F8E-4D7E-951E-1F188F30EF45}" srcOrd="1" destOrd="0" presId="urn:microsoft.com/office/officeart/2005/8/layout/hProcess4"/>
    <dgm:cxn modelId="{C155392D-CBDD-4F13-A9A9-4F3B92A22B76}" srcId="{497ECF0D-7C15-4EC7-BFE0-F083B2AB7E19}" destId="{B004BB0C-C387-4668-A916-AF48E2483EAB}" srcOrd="2" destOrd="0" parTransId="{D61BD31F-DFA0-4892-AB7B-D493EB9914A2}" sibTransId="{5C9C82C2-3439-49F6-B69C-8DA684439235}"/>
    <dgm:cxn modelId="{1B02B6C7-7528-43DB-AE50-154403C434E2}" type="presOf" srcId="{3BD69002-8272-446A-8729-9C4898BB4A5B}" destId="{5F5F9A45-8A7C-442A-A5E0-FF80B7BD95F0}" srcOrd="0" destOrd="0" presId="urn:microsoft.com/office/officeart/2005/8/layout/hProcess4"/>
    <dgm:cxn modelId="{46BD925E-E91B-4E26-9B06-A7DEA9BED731}" type="presOf" srcId="{26417C68-E52E-435A-8AEF-A6320800E70C}" destId="{AEDA312E-F31F-46D2-AB76-EE38B515666D}" srcOrd="0" destOrd="2" presId="urn:microsoft.com/office/officeart/2005/8/layout/hProcess4"/>
    <dgm:cxn modelId="{B2B1A28E-0BC9-4FEC-9EFE-CEC6681E93EA}" type="presOf" srcId="{995138DB-3AE6-4D69-A448-FEE0AFB52AE2}" destId="{E3C864C3-DC8E-41DE-8369-BFEAD964523F}" srcOrd="0" destOrd="0" presId="urn:microsoft.com/office/officeart/2005/8/layout/hProcess4"/>
    <dgm:cxn modelId="{8907C110-4166-4F62-9C46-7306169B5CCC}" type="presOf" srcId="{8DA13136-3DD8-4256-976E-07FB46DB6452}" destId="{27FB7375-E517-4B91-9246-9F04DAFDD8D1}" srcOrd="1" destOrd="0" presId="urn:microsoft.com/office/officeart/2005/8/layout/hProcess4"/>
    <dgm:cxn modelId="{F19219D8-F473-4491-B8DF-BF059EA608BF}" type="presOf" srcId="{5C9C82C2-3439-49F6-B69C-8DA684439235}" destId="{35667322-411B-4EFA-B99B-E213424BDEAA}" srcOrd="0" destOrd="0" presId="urn:microsoft.com/office/officeart/2005/8/layout/hProcess4"/>
    <dgm:cxn modelId="{476E08C0-7818-49E7-B773-08D6212BE7F0}" srcId="{497ECF0D-7C15-4EC7-BFE0-F083B2AB7E19}" destId="{192740DA-0B72-40BB-A9A4-A9B2542EE6AE}" srcOrd="4" destOrd="0" parTransId="{3E849170-72D7-416D-B7D6-A482B39C785A}" sibTransId="{E69CD329-5635-40FF-A24E-DD71F6304DED}"/>
    <dgm:cxn modelId="{A144297C-5410-4444-8007-6C88D2C2CACE}" srcId="{004E2A60-3977-41A4-86CE-A31A8C76A526}" destId="{B5E3F9A4-9E03-4E77-9F84-3D698385D195}" srcOrd="0" destOrd="0" parTransId="{8AC4CA7E-D8E8-40F7-A00B-3D7EC7942933}" sibTransId="{5A3F8091-1E7C-45CE-BC85-E0D5BD8EBE8D}"/>
    <dgm:cxn modelId="{56F3F931-6A2A-4C03-8E05-8DB06955025E}" type="presOf" srcId="{D1324767-F5A3-446E-9800-FA42A19BFAFA}" destId="{D68B5DF3-9B13-477C-AC93-3314C263746B}" srcOrd="0" destOrd="0" presId="urn:microsoft.com/office/officeart/2005/8/layout/hProcess4"/>
    <dgm:cxn modelId="{6B7D5914-B9C8-4199-8266-18A689574624}" type="presOf" srcId="{993F4E9A-2189-4E57-B165-623BA5A4C8E5}" destId="{362CF71E-D2BA-4BB3-B491-0C94BE9BD80E}" srcOrd="0" destOrd="0" presId="urn:microsoft.com/office/officeart/2005/8/layout/hProcess4"/>
    <dgm:cxn modelId="{02E5D289-04DD-4C56-B1AB-3647CDC96BD8}" type="presOf" srcId="{285C5C12-3C59-413F-86FC-E0846D858865}" destId="{AEDA312E-F31F-46D2-AB76-EE38B515666D}" srcOrd="0" destOrd="0" presId="urn:microsoft.com/office/officeart/2005/8/layout/hProcess4"/>
    <dgm:cxn modelId="{985FF799-10AD-40B7-8B9E-9B00F02586CA}" srcId="{497ECF0D-7C15-4EC7-BFE0-F083B2AB7E19}" destId="{6E03767B-70AC-4A11-97C2-4E5AA5496C82}" srcOrd="5" destOrd="0" parTransId="{43D27A38-74DF-4209-B51C-6402C304E310}" sibTransId="{6CC2FCF7-EE38-46DE-AB2E-1D28B693ABCC}"/>
    <dgm:cxn modelId="{A91880F2-0E61-4E53-87DE-365432F4791F}" type="presOf" srcId="{CA213961-C49A-4ED7-A901-596E57FDB8B3}" destId="{4FADFEFF-4493-4C95-9F11-065672EE3B94}" srcOrd="0" destOrd="0" presId="urn:microsoft.com/office/officeart/2005/8/layout/hProcess4"/>
    <dgm:cxn modelId="{FD6FB42D-183B-4181-98C7-C05D3BD59279}" srcId="{7ABB53BD-A614-48BE-A555-84B7141DDA89}" destId="{285C5C12-3C59-413F-86FC-E0846D858865}" srcOrd="0" destOrd="0" parTransId="{E04DC995-5319-4730-BE82-FB2091CADAC3}" sibTransId="{8DABFA2F-C562-4A54-91EB-2B1D81FBC1F1}"/>
    <dgm:cxn modelId="{C742506E-A6B9-4563-9DE8-6D2B0BB668C3}" type="presOf" srcId="{3E60DD74-CC4C-42AE-9AFB-4602E126C58B}" destId="{8AA4FD7B-2446-46B8-A33B-85295739BBCC}" srcOrd="0" destOrd="0" presId="urn:microsoft.com/office/officeart/2005/8/layout/hProcess4"/>
    <dgm:cxn modelId="{788E835C-15C3-4409-8704-40A06CF73CC1}" type="presOf" srcId="{192740DA-0B72-40BB-A9A4-A9B2542EE6AE}" destId="{3FD5ADB4-08E7-4433-82B1-41490B7BBE20}" srcOrd="0" destOrd="0" presId="urn:microsoft.com/office/officeart/2005/8/layout/hProcess4"/>
    <dgm:cxn modelId="{8F28BCBC-ABB2-49E7-91D2-1CA438A7F293}" srcId="{497ECF0D-7C15-4EC7-BFE0-F083B2AB7E19}" destId="{7ABB53BD-A614-48BE-A555-84B7141DDA89}" srcOrd="0" destOrd="0" parTransId="{6076AB0E-26A1-412C-97C3-2007F3DEC596}" sibTransId="{993F4E9A-2189-4E57-B165-623BA5A4C8E5}"/>
    <dgm:cxn modelId="{23560AA5-5C5C-4A0B-A4C7-D873FB2CFEA5}" type="presOf" srcId="{497ECF0D-7C15-4EC7-BFE0-F083B2AB7E19}" destId="{40F0DA32-6BD0-4F70-AAF9-48C42164C9C6}" srcOrd="0" destOrd="0" presId="urn:microsoft.com/office/officeart/2005/8/layout/hProcess4"/>
    <dgm:cxn modelId="{58045617-44B9-4515-A29D-0D53FBA73AD5}" type="presOf" srcId="{207E6FD7-0B66-4863-9582-E767CE4744C0}" destId="{1D7CDB9B-D29F-4B3A-99C9-5D597BA9C5C1}" srcOrd="1" destOrd="0" presId="urn:microsoft.com/office/officeart/2005/8/layout/hProcess4"/>
    <dgm:cxn modelId="{0E249CA0-7C0D-4EAE-ADA4-F1095CD7DD25}" type="presOf" srcId="{E69CD329-5635-40FF-A24E-DD71F6304DED}" destId="{8FA2D8AE-CAE6-455A-8F71-FB8F1BD37902}" srcOrd="0" destOrd="0" presId="urn:microsoft.com/office/officeart/2005/8/layout/hProcess4"/>
    <dgm:cxn modelId="{B16137F7-68B4-49A0-8D94-DC413999081F}" srcId="{7ABB53BD-A614-48BE-A555-84B7141DDA89}" destId="{1635300F-CB23-48DF-9B76-1A4C7213A478}" srcOrd="1" destOrd="0" parTransId="{3779B903-8472-43B0-9B36-B6AF89C10881}" sibTransId="{92C08384-AE1D-4FC6-BA73-36D4A45D50A6}"/>
    <dgm:cxn modelId="{3078694E-68F0-49A3-A793-9BA87EFCCAEC}" type="presOf" srcId="{B5E3F9A4-9E03-4E77-9F84-3D698385D195}" destId="{6A6748C1-1ECC-406E-A159-78CC68142597}" srcOrd="1" destOrd="0" presId="urn:microsoft.com/office/officeart/2005/8/layout/hProcess4"/>
    <dgm:cxn modelId="{526B6A43-F47C-4BCA-A535-A9457A7E16DE}" srcId="{497ECF0D-7C15-4EC7-BFE0-F083B2AB7E19}" destId="{995138DB-3AE6-4D69-A448-FEE0AFB52AE2}" srcOrd="1" destOrd="0" parTransId="{3940A90F-9ED7-4C8B-AD58-9E9B54DBBB69}" sibTransId="{CA213961-C49A-4ED7-A901-596E57FDB8B3}"/>
    <dgm:cxn modelId="{78860786-A8FE-4940-8065-2A8A4D407861}" type="presOf" srcId="{3BD69002-8272-446A-8729-9C4898BB4A5B}" destId="{6A79ADE0-C7F3-417F-843F-D8D25781AA85}" srcOrd="1" destOrd="0" presId="urn:microsoft.com/office/officeart/2005/8/layout/hProcess4"/>
    <dgm:cxn modelId="{926899D8-0BE4-44F7-9378-DC789EA8893E}" type="presOf" srcId="{1635300F-CB23-48DF-9B76-1A4C7213A478}" destId="{AEDA312E-F31F-46D2-AB76-EE38B515666D}" srcOrd="0" destOrd="1" presId="urn:microsoft.com/office/officeart/2005/8/layout/hProcess4"/>
    <dgm:cxn modelId="{FE6345D4-7076-4E99-B797-C27C7DB88DAB}" type="presOf" srcId="{8DA13136-3DD8-4256-976E-07FB46DB6452}" destId="{BD688DCF-D873-4FB0-AF2B-57FD2984DAF7}" srcOrd="0" destOrd="0" presId="urn:microsoft.com/office/officeart/2005/8/layout/hProcess4"/>
    <dgm:cxn modelId="{333F208B-8529-493F-B26F-03AA2FA61E84}" type="presOf" srcId="{26417C68-E52E-435A-8AEF-A6320800E70C}" destId="{B556CE3E-8188-4ACA-A340-45FD64D65ADB}" srcOrd="1" destOrd="2" presId="urn:microsoft.com/office/officeart/2005/8/layout/hProcess4"/>
    <dgm:cxn modelId="{AAE68F7D-B209-4D66-A3F2-6A5C07649DBC}" type="presParOf" srcId="{40F0DA32-6BD0-4F70-AAF9-48C42164C9C6}" destId="{0E6791DE-55D6-408A-BDD5-0CE46193E61D}" srcOrd="0" destOrd="0" presId="urn:microsoft.com/office/officeart/2005/8/layout/hProcess4"/>
    <dgm:cxn modelId="{58E8E2B7-A875-4547-BB06-0DEAA7183613}" type="presParOf" srcId="{40F0DA32-6BD0-4F70-AAF9-48C42164C9C6}" destId="{75526ED5-191C-43EA-A2A7-C3B7C84382F7}" srcOrd="1" destOrd="0" presId="urn:microsoft.com/office/officeart/2005/8/layout/hProcess4"/>
    <dgm:cxn modelId="{0E53077C-317A-49CD-98E6-4F8998E44308}" type="presParOf" srcId="{40F0DA32-6BD0-4F70-AAF9-48C42164C9C6}" destId="{182EA0A8-DD0F-4726-8B4C-4E78993125E5}" srcOrd="2" destOrd="0" presId="urn:microsoft.com/office/officeart/2005/8/layout/hProcess4"/>
    <dgm:cxn modelId="{34D59DCF-3FF7-41DA-A01F-C553832F04EF}" type="presParOf" srcId="{182EA0A8-DD0F-4726-8B4C-4E78993125E5}" destId="{D1D673A9-3D48-4973-89B8-0A007E046EC3}" srcOrd="0" destOrd="0" presId="urn:microsoft.com/office/officeart/2005/8/layout/hProcess4"/>
    <dgm:cxn modelId="{CA345AEB-59A1-4991-9E72-D3FA4DA4F8A6}" type="presParOf" srcId="{D1D673A9-3D48-4973-89B8-0A007E046EC3}" destId="{F78A6D23-C9F5-41C6-9CB0-42C3309B7B7B}" srcOrd="0" destOrd="0" presId="urn:microsoft.com/office/officeart/2005/8/layout/hProcess4"/>
    <dgm:cxn modelId="{5101AA9A-77F8-4BBC-B913-F939FB2BD3EA}" type="presParOf" srcId="{D1D673A9-3D48-4973-89B8-0A007E046EC3}" destId="{AEDA312E-F31F-46D2-AB76-EE38B515666D}" srcOrd="1" destOrd="0" presId="urn:microsoft.com/office/officeart/2005/8/layout/hProcess4"/>
    <dgm:cxn modelId="{8428B597-762A-4949-90B0-3410E2663553}" type="presParOf" srcId="{D1D673A9-3D48-4973-89B8-0A007E046EC3}" destId="{B556CE3E-8188-4ACA-A340-45FD64D65ADB}" srcOrd="2" destOrd="0" presId="urn:microsoft.com/office/officeart/2005/8/layout/hProcess4"/>
    <dgm:cxn modelId="{9677A2A9-AB7E-4FA8-A2A7-3043EC435A7A}" type="presParOf" srcId="{D1D673A9-3D48-4973-89B8-0A007E046EC3}" destId="{578FD6F7-C02D-410F-8603-948D29C9D9BE}" srcOrd="3" destOrd="0" presId="urn:microsoft.com/office/officeart/2005/8/layout/hProcess4"/>
    <dgm:cxn modelId="{75F096F0-3275-4E64-926D-861E75B401D9}" type="presParOf" srcId="{D1D673A9-3D48-4973-89B8-0A007E046EC3}" destId="{889EDA6C-AB5C-4634-9F57-E50A432D1613}" srcOrd="4" destOrd="0" presId="urn:microsoft.com/office/officeart/2005/8/layout/hProcess4"/>
    <dgm:cxn modelId="{EF46C05F-D21C-4B93-AC0D-507B933749A7}" type="presParOf" srcId="{182EA0A8-DD0F-4726-8B4C-4E78993125E5}" destId="{362CF71E-D2BA-4BB3-B491-0C94BE9BD80E}" srcOrd="1" destOrd="0" presId="urn:microsoft.com/office/officeart/2005/8/layout/hProcess4"/>
    <dgm:cxn modelId="{E0FBD4B4-3991-42C2-B6EA-261389327D42}" type="presParOf" srcId="{182EA0A8-DD0F-4726-8B4C-4E78993125E5}" destId="{DF62FE5C-576B-46AC-A745-4ED6C275BD44}" srcOrd="2" destOrd="0" presId="urn:microsoft.com/office/officeart/2005/8/layout/hProcess4"/>
    <dgm:cxn modelId="{C710720C-8962-4514-9622-008A384CD297}" type="presParOf" srcId="{DF62FE5C-576B-46AC-A745-4ED6C275BD44}" destId="{6F5C823E-98B5-412D-9A05-339F78FD4C4E}" srcOrd="0" destOrd="0" presId="urn:microsoft.com/office/officeart/2005/8/layout/hProcess4"/>
    <dgm:cxn modelId="{E88DA4E0-DC40-44D0-B5F5-EC173010601B}" type="presParOf" srcId="{DF62FE5C-576B-46AC-A745-4ED6C275BD44}" destId="{BD688DCF-D873-4FB0-AF2B-57FD2984DAF7}" srcOrd="1" destOrd="0" presId="urn:microsoft.com/office/officeart/2005/8/layout/hProcess4"/>
    <dgm:cxn modelId="{675B0DB8-2866-4EFC-9884-9EB5600211F4}" type="presParOf" srcId="{DF62FE5C-576B-46AC-A745-4ED6C275BD44}" destId="{27FB7375-E517-4B91-9246-9F04DAFDD8D1}" srcOrd="2" destOrd="0" presId="urn:microsoft.com/office/officeart/2005/8/layout/hProcess4"/>
    <dgm:cxn modelId="{479543C9-0C95-4001-867D-C46392F7966C}" type="presParOf" srcId="{DF62FE5C-576B-46AC-A745-4ED6C275BD44}" destId="{E3C864C3-DC8E-41DE-8369-BFEAD964523F}" srcOrd="3" destOrd="0" presId="urn:microsoft.com/office/officeart/2005/8/layout/hProcess4"/>
    <dgm:cxn modelId="{92664366-884B-4AF5-97CB-2AA515EBF2F3}" type="presParOf" srcId="{DF62FE5C-576B-46AC-A745-4ED6C275BD44}" destId="{8A803DF3-B5E3-4FCA-BDE7-D7B3F61C765B}" srcOrd="4" destOrd="0" presId="urn:microsoft.com/office/officeart/2005/8/layout/hProcess4"/>
    <dgm:cxn modelId="{C3F62D85-BCCE-4B25-A2B7-131445DBA616}" type="presParOf" srcId="{182EA0A8-DD0F-4726-8B4C-4E78993125E5}" destId="{4FADFEFF-4493-4C95-9F11-065672EE3B94}" srcOrd="3" destOrd="0" presId="urn:microsoft.com/office/officeart/2005/8/layout/hProcess4"/>
    <dgm:cxn modelId="{67A11C46-8B0F-4535-B29C-EB359955BB0B}" type="presParOf" srcId="{182EA0A8-DD0F-4726-8B4C-4E78993125E5}" destId="{1BB3145E-9424-4B44-ABD6-9319EAA31B6D}" srcOrd="4" destOrd="0" presId="urn:microsoft.com/office/officeart/2005/8/layout/hProcess4"/>
    <dgm:cxn modelId="{CEBE7B92-FD6C-4BB4-82E0-5D0E24B9355A}" type="presParOf" srcId="{1BB3145E-9424-4B44-ABD6-9319EAA31B6D}" destId="{5D295CB9-09B8-4DD0-8263-67327F210DD8}" srcOrd="0" destOrd="0" presId="urn:microsoft.com/office/officeart/2005/8/layout/hProcess4"/>
    <dgm:cxn modelId="{27393AB4-B4CB-48C5-A56A-C82991F0E3B6}" type="presParOf" srcId="{1BB3145E-9424-4B44-ABD6-9319EAA31B6D}" destId="{8AA4FD7B-2446-46B8-A33B-85295739BBCC}" srcOrd="1" destOrd="0" presId="urn:microsoft.com/office/officeart/2005/8/layout/hProcess4"/>
    <dgm:cxn modelId="{BED5EA91-6ABC-426E-853C-F174A6502710}" type="presParOf" srcId="{1BB3145E-9424-4B44-ABD6-9319EAA31B6D}" destId="{90FAD616-6F8E-4D7E-951E-1F188F30EF45}" srcOrd="2" destOrd="0" presId="urn:microsoft.com/office/officeart/2005/8/layout/hProcess4"/>
    <dgm:cxn modelId="{19948470-2862-49FB-84E9-441A153AA48D}" type="presParOf" srcId="{1BB3145E-9424-4B44-ABD6-9319EAA31B6D}" destId="{5FED7255-632C-4BFA-A1B3-CC1BC6B16205}" srcOrd="3" destOrd="0" presId="urn:microsoft.com/office/officeart/2005/8/layout/hProcess4"/>
    <dgm:cxn modelId="{F24BFD00-331E-451C-B4D8-11F1484F518C}" type="presParOf" srcId="{1BB3145E-9424-4B44-ABD6-9319EAA31B6D}" destId="{232A9C0F-6DBB-4A80-8050-E437AB9E40D7}" srcOrd="4" destOrd="0" presId="urn:microsoft.com/office/officeart/2005/8/layout/hProcess4"/>
    <dgm:cxn modelId="{4E225F4C-9FE6-4B13-9B9D-DFFA735A1A7F}" type="presParOf" srcId="{182EA0A8-DD0F-4726-8B4C-4E78993125E5}" destId="{35667322-411B-4EFA-B99B-E213424BDEAA}" srcOrd="5" destOrd="0" presId="urn:microsoft.com/office/officeart/2005/8/layout/hProcess4"/>
    <dgm:cxn modelId="{4FCBBBC0-4CD6-4855-8F3D-09E97CCF90DA}" type="presParOf" srcId="{182EA0A8-DD0F-4726-8B4C-4E78993125E5}" destId="{11279105-757F-41BC-BBAD-F4036232C01F}" srcOrd="6" destOrd="0" presId="urn:microsoft.com/office/officeart/2005/8/layout/hProcess4"/>
    <dgm:cxn modelId="{6FFCE197-F62F-4933-95A7-C2C3C42CCB93}" type="presParOf" srcId="{11279105-757F-41BC-BBAD-F4036232C01F}" destId="{702D6227-E201-451C-8F4C-11B7ADFF07C1}" srcOrd="0" destOrd="0" presId="urn:microsoft.com/office/officeart/2005/8/layout/hProcess4"/>
    <dgm:cxn modelId="{4D495CD9-C1C3-42BD-A0E7-1D0005C9EA7B}" type="presParOf" srcId="{11279105-757F-41BC-BBAD-F4036232C01F}" destId="{29DA1C74-1AD0-40D2-B888-37981DB74D5E}" srcOrd="1" destOrd="0" presId="urn:microsoft.com/office/officeart/2005/8/layout/hProcess4"/>
    <dgm:cxn modelId="{7046A11F-5AFB-4027-801D-4AEC7E661460}" type="presParOf" srcId="{11279105-757F-41BC-BBAD-F4036232C01F}" destId="{6A6748C1-1ECC-406E-A159-78CC68142597}" srcOrd="2" destOrd="0" presId="urn:microsoft.com/office/officeart/2005/8/layout/hProcess4"/>
    <dgm:cxn modelId="{918DC2B8-D547-48B8-8C4A-A27828A35F83}" type="presParOf" srcId="{11279105-757F-41BC-BBAD-F4036232C01F}" destId="{98BB5731-68B9-42BB-A6AD-EF8467598DBA}" srcOrd="3" destOrd="0" presId="urn:microsoft.com/office/officeart/2005/8/layout/hProcess4"/>
    <dgm:cxn modelId="{F0B00F34-3147-4BFE-BE40-93D6F4265478}" type="presParOf" srcId="{11279105-757F-41BC-BBAD-F4036232C01F}" destId="{B7B53B57-FE05-4BAF-B3C9-0584CF390A27}" srcOrd="4" destOrd="0" presId="urn:microsoft.com/office/officeart/2005/8/layout/hProcess4"/>
    <dgm:cxn modelId="{79A4F184-21F1-4B61-894D-E012C1C211DD}" type="presParOf" srcId="{182EA0A8-DD0F-4726-8B4C-4E78993125E5}" destId="{D68B5DF3-9B13-477C-AC93-3314C263746B}" srcOrd="7" destOrd="0" presId="urn:microsoft.com/office/officeart/2005/8/layout/hProcess4"/>
    <dgm:cxn modelId="{4DE93D98-FD4A-4323-BAC5-D375B719CCA6}" type="presParOf" srcId="{182EA0A8-DD0F-4726-8B4C-4E78993125E5}" destId="{417B7374-62B6-4C80-9A9A-6D24801E8C40}" srcOrd="8" destOrd="0" presId="urn:microsoft.com/office/officeart/2005/8/layout/hProcess4"/>
    <dgm:cxn modelId="{6765AD10-0DAE-44B3-B259-1404476E87E8}" type="presParOf" srcId="{417B7374-62B6-4C80-9A9A-6D24801E8C40}" destId="{82582503-B82E-495F-854E-3098205BE79C}" srcOrd="0" destOrd="0" presId="urn:microsoft.com/office/officeart/2005/8/layout/hProcess4"/>
    <dgm:cxn modelId="{6FCECF74-57A4-47DB-9168-7867C87F1761}" type="presParOf" srcId="{417B7374-62B6-4C80-9A9A-6D24801E8C40}" destId="{B0FEE677-F9E0-48CB-9883-986F2204B11E}" srcOrd="1" destOrd="0" presId="urn:microsoft.com/office/officeart/2005/8/layout/hProcess4"/>
    <dgm:cxn modelId="{3D1A56E0-F418-4A42-B7E0-E666C2DF6BF8}" type="presParOf" srcId="{417B7374-62B6-4C80-9A9A-6D24801E8C40}" destId="{1D7CDB9B-D29F-4B3A-99C9-5D597BA9C5C1}" srcOrd="2" destOrd="0" presId="urn:microsoft.com/office/officeart/2005/8/layout/hProcess4"/>
    <dgm:cxn modelId="{16E42C12-37CE-4005-851F-FCEC74AB66EC}" type="presParOf" srcId="{417B7374-62B6-4C80-9A9A-6D24801E8C40}" destId="{3FD5ADB4-08E7-4433-82B1-41490B7BBE20}" srcOrd="3" destOrd="0" presId="urn:microsoft.com/office/officeart/2005/8/layout/hProcess4"/>
    <dgm:cxn modelId="{73431BDF-D901-4C0C-AD8A-7CB7A0E0C71C}" type="presParOf" srcId="{417B7374-62B6-4C80-9A9A-6D24801E8C40}" destId="{C640E19C-457C-4AB4-9C0B-641468447263}" srcOrd="4" destOrd="0" presId="urn:microsoft.com/office/officeart/2005/8/layout/hProcess4"/>
    <dgm:cxn modelId="{5897CA89-E145-4F1E-AA26-5035E3AC4376}" type="presParOf" srcId="{182EA0A8-DD0F-4726-8B4C-4E78993125E5}" destId="{8FA2D8AE-CAE6-455A-8F71-FB8F1BD37902}" srcOrd="9" destOrd="0" presId="urn:microsoft.com/office/officeart/2005/8/layout/hProcess4"/>
    <dgm:cxn modelId="{DC464EBA-EFA4-4FCC-AEBA-FE304EA581E9}" type="presParOf" srcId="{182EA0A8-DD0F-4726-8B4C-4E78993125E5}" destId="{1C8B0A22-63D5-44CB-8A71-51DB9B133CFA}" srcOrd="10" destOrd="0" presId="urn:microsoft.com/office/officeart/2005/8/layout/hProcess4"/>
    <dgm:cxn modelId="{18C15AE0-D5C5-41F7-BA6D-61FD1B5D7170}" type="presParOf" srcId="{1C8B0A22-63D5-44CB-8A71-51DB9B133CFA}" destId="{DD5FE5B4-6A2B-4306-86AD-B26CAC27BDA6}" srcOrd="0" destOrd="0" presId="urn:microsoft.com/office/officeart/2005/8/layout/hProcess4"/>
    <dgm:cxn modelId="{BB021DD4-AC97-49A9-B4BA-966B1B43D92D}" type="presParOf" srcId="{1C8B0A22-63D5-44CB-8A71-51DB9B133CFA}" destId="{5F5F9A45-8A7C-442A-A5E0-FF80B7BD95F0}" srcOrd="1" destOrd="0" presId="urn:microsoft.com/office/officeart/2005/8/layout/hProcess4"/>
    <dgm:cxn modelId="{C77C5E0A-3209-4676-B923-8F0B826851FE}" type="presParOf" srcId="{1C8B0A22-63D5-44CB-8A71-51DB9B133CFA}" destId="{6A79ADE0-C7F3-417F-843F-D8D25781AA85}" srcOrd="2" destOrd="0" presId="urn:microsoft.com/office/officeart/2005/8/layout/hProcess4"/>
    <dgm:cxn modelId="{720D7B32-1D70-4528-A535-31E4BA45892E}" type="presParOf" srcId="{1C8B0A22-63D5-44CB-8A71-51DB9B133CFA}" destId="{4C144C84-CC19-4FE1-9C73-BA9B4E7A4FAF}" srcOrd="3" destOrd="0" presId="urn:microsoft.com/office/officeart/2005/8/layout/hProcess4"/>
    <dgm:cxn modelId="{C966CFFA-04CB-4172-89BC-C986DA583801}" type="presParOf" srcId="{1C8B0A22-63D5-44CB-8A71-51DB9B133CFA}" destId="{7C56A61F-19A1-41A5-9165-08817BE7B084}" srcOrd="4" destOrd="0" presId="urn:microsoft.com/office/officeart/2005/8/layout/hProcess4"/>
  </dgm:cxnLst>
  <dgm:bg/>
  <dgm:whole/>
</dgm:dataModel>
</file>

<file path=ppt/diagrams/data4.xml><?xml version="1.0" encoding="utf-8"?>
<dgm:dataModel xmlns:dgm="http://schemas.openxmlformats.org/drawingml/2006/diagram" xmlns:a="http://schemas.openxmlformats.org/drawingml/2006/main">
  <dgm:ptLst>
    <dgm:pt modelId="{15C909E3-3CA0-4853-9FB0-155698AB7617}" type="doc">
      <dgm:prSet loTypeId="urn:microsoft.com/office/officeart/2005/8/layout/hProcess7" loCatId="list" qsTypeId="urn:microsoft.com/office/officeart/2005/8/quickstyle/simple3" qsCatId="simple" csTypeId="urn:microsoft.com/office/officeart/2005/8/colors/colorful1" csCatId="colorful" phldr="1"/>
      <dgm:spPr/>
      <dgm:t>
        <a:bodyPr/>
        <a:lstStyle/>
        <a:p>
          <a:endParaRPr lang="fr-FR"/>
        </a:p>
      </dgm:t>
    </dgm:pt>
    <dgm:pt modelId="{CDD4AC3E-CA3D-4BE2-A931-165E26B32561}">
      <dgm:prSet phldrT="[Texte]" custT="1"/>
      <dgm:spPr/>
      <dgm:t>
        <a:bodyPr/>
        <a:lstStyle/>
        <a:p>
          <a:pPr algn="l">
            <a:lnSpc>
              <a:spcPct val="100000"/>
            </a:lnSpc>
          </a:pPr>
          <a:r>
            <a:rPr lang="fr-FR" sz="1800" b="1" dirty="0" smtClean="0">
              <a:latin typeface="Arial" pitchFamily="34" charset="0"/>
              <a:cs typeface="Arial" pitchFamily="34" charset="0"/>
            </a:rPr>
            <a:t>Etape 1 </a:t>
          </a:r>
          <a:endParaRPr lang="fr-FR" sz="1800" dirty="0">
            <a:latin typeface="Arial" pitchFamily="34" charset="0"/>
            <a:cs typeface="Arial" pitchFamily="34" charset="0"/>
          </a:endParaRPr>
        </a:p>
      </dgm:t>
    </dgm:pt>
    <dgm:pt modelId="{2E59A6BC-C406-4183-823A-75AFA2BC5BB2}" type="parTrans" cxnId="{75D84A8B-57B0-4D7B-A36A-27BE525F0C81}">
      <dgm:prSet/>
      <dgm:spPr/>
      <dgm:t>
        <a:bodyPr/>
        <a:lstStyle/>
        <a:p>
          <a:pPr algn="l">
            <a:lnSpc>
              <a:spcPct val="100000"/>
            </a:lnSpc>
          </a:pPr>
          <a:endParaRPr lang="fr-FR">
            <a:latin typeface="Arial" pitchFamily="34" charset="0"/>
            <a:cs typeface="Arial" pitchFamily="34" charset="0"/>
          </a:endParaRPr>
        </a:p>
      </dgm:t>
    </dgm:pt>
    <dgm:pt modelId="{5DE62FED-9001-426E-84CE-6682CACF70FD}" type="sibTrans" cxnId="{75D84A8B-57B0-4D7B-A36A-27BE525F0C81}">
      <dgm:prSet/>
      <dgm:spPr/>
      <dgm:t>
        <a:bodyPr/>
        <a:lstStyle/>
        <a:p>
          <a:pPr algn="l">
            <a:lnSpc>
              <a:spcPct val="100000"/>
            </a:lnSpc>
          </a:pPr>
          <a:endParaRPr lang="fr-FR">
            <a:latin typeface="Arial" pitchFamily="34" charset="0"/>
            <a:cs typeface="Arial" pitchFamily="34" charset="0"/>
          </a:endParaRPr>
        </a:p>
      </dgm:t>
    </dgm:pt>
    <dgm:pt modelId="{7799E9DF-D836-44DD-BED5-97906223123A}">
      <dgm:prSet phldrT="[Texte]" custT="1"/>
      <dgm:spPr/>
      <dgm:t>
        <a:bodyPr/>
        <a:lstStyle/>
        <a:p>
          <a:pPr algn="l">
            <a:lnSpc>
              <a:spcPct val="100000"/>
            </a:lnSpc>
          </a:pPr>
          <a:r>
            <a:rPr lang="fr-FR" sz="1600" b="0" spc="0" dirty="0" smtClean="0">
              <a:effectLst/>
              <a:latin typeface="Arial" pitchFamily="34" charset="0"/>
              <a:cs typeface="Arial" pitchFamily="34" charset="0"/>
            </a:rPr>
            <a:t>Diagnostic Analyse </a:t>
          </a:r>
          <a:r>
            <a:rPr lang="fr-FR" sz="1400" b="0" spc="0" dirty="0" smtClean="0">
              <a:effectLst/>
              <a:latin typeface="Arial" pitchFamily="34" charset="0"/>
              <a:cs typeface="Arial" pitchFamily="34" charset="0"/>
            </a:rPr>
            <a:t>SWOT&amp;PESTEL </a:t>
          </a:r>
          <a:r>
            <a:rPr lang="fr-FR" sz="1550" b="0" spc="0" dirty="0" smtClean="0">
              <a:effectLst/>
              <a:latin typeface="Arial" pitchFamily="34" charset="0"/>
              <a:cs typeface="Arial" pitchFamily="34" charset="0"/>
            </a:rPr>
            <a:t>Documentation </a:t>
          </a:r>
          <a:r>
            <a:rPr lang="fr-FR" sz="1600" b="0" spc="0" dirty="0" smtClean="0">
              <a:effectLst/>
              <a:latin typeface="Arial" pitchFamily="34" charset="0"/>
              <a:cs typeface="Arial" pitchFamily="34" charset="0"/>
            </a:rPr>
            <a:t>interne, </a:t>
          </a:r>
        </a:p>
        <a:p>
          <a:pPr algn="l">
            <a:lnSpc>
              <a:spcPct val="100000"/>
            </a:lnSpc>
          </a:pPr>
          <a:r>
            <a:rPr lang="fr-FR" sz="1600" b="0" spc="0" dirty="0" err="1" smtClean="0">
              <a:effectLst/>
              <a:latin typeface="Arial" pitchFamily="34" charset="0"/>
              <a:cs typeface="Arial" pitchFamily="34" charset="0"/>
            </a:rPr>
            <a:t>BrainstormingRéunions</a:t>
          </a:r>
          <a:r>
            <a:rPr lang="fr-FR" sz="1600" b="0" spc="0" dirty="0" smtClean="0">
              <a:effectLst/>
              <a:latin typeface="Arial" pitchFamily="34" charset="0"/>
              <a:cs typeface="Arial" pitchFamily="34" charset="0"/>
            </a:rPr>
            <a:t> avec les responsables  </a:t>
          </a:r>
          <a:endParaRPr lang="fr-FR" sz="1600" b="1" spc="0" dirty="0">
            <a:effectLst/>
            <a:latin typeface="Arial" pitchFamily="34" charset="0"/>
            <a:cs typeface="Arial" pitchFamily="34" charset="0"/>
          </a:endParaRPr>
        </a:p>
      </dgm:t>
    </dgm:pt>
    <dgm:pt modelId="{6DF4F1A3-3876-4AF0-A8D3-3583AF878FC9}" type="parTrans" cxnId="{4C26F841-B296-4CD2-8A29-AF2013E10037}">
      <dgm:prSet/>
      <dgm:spPr/>
      <dgm:t>
        <a:bodyPr/>
        <a:lstStyle/>
        <a:p>
          <a:pPr algn="l">
            <a:lnSpc>
              <a:spcPct val="100000"/>
            </a:lnSpc>
          </a:pPr>
          <a:endParaRPr lang="fr-FR">
            <a:latin typeface="Arial" pitchFamily="34" charset="0"/>
            <a:cs typeface="Arial" pitchFamily="34" charset="0"/>
          </a:endParaRPr>
        </a:p>
      </dgm:t>
    </dgm:pt>
    <dgm:pt modelId="{C417429F-AF88-4566-BBC5-B6C02BBE4C5D}" type="sibTrans" cxnId="{4C26F841-B296-4CD2-8A29-AF2013E10037}">
      <dgm:prSet/>
      <dgm:spPr/>
      <dgm:t>
        <a:bodyPr/>
        <a:lstStyle/>
        <a:p>
          <a:pPr algn="l">
            <a:lnSpc>
              <a:spcPct val="100000"/>
            </a:lnSpc>
          </a:pPr>
          <a:endParaRPr lang="fr-FR">
            <a:latin typeface="Arial" pitchFamily="34" charset="0"/>
            <a:cs typeface="Arial" pitchFamily="34" charset="0"/>
          </a:endParaRPr>
        </a:p>
      </dgm:t>
    </dgm:pt>
    <dgm:pt modelId="{0111FC96-17AA-4B70-82B4-A34C6E5F158B}">
      <dgm:prSet phldrT="[Texte]" custT="1"/>
      <dgm:spPr/>
      <dgm:t>
        <a:bodyPr/>
        <a:lstStyle/>
        <a:p>
          <a:pPr algn="l">
            <a:lnSpc>
              <a:spcPct val="100000"/>
            </a:lnSpc>
          </a:pPr>
          <a:r>
            <a:rPr lang="fr-FR" sz="1800" b="1" dirty="0" smtClean="0">
              <a:latin typeface="Arial" pitchFamily="34" charset="0"/>
              <a:cs typeface="Arial" pitchFamily="34" charset="0"/>
            </a:rPr>
            <a:t>Etape 2</a:t>
          </a:r>
          <a:endParaRPr lang="fr-FR" sz="1800" dirty="0">
            <a:latin typeface="Arial" pitchFamily="34" charset="0"/>
            <a:cs typeface="Arial" pitchFamily="34" charset="0"/>
          </a:endParaRPr>
        </a:p>
      </dgm:t>
    </dgm:pt>
    <dgm:pt modelId="{1A285B7D-D98D-4EE5-8760-E504AED53F5E}" type="parTrans" cxnId="{40C8B211-364B-42E5-B82E-357B7B0DB65D}">
      <dgm:prSet/>
      <dgm:spPr/>
      <dgm:t>
        <a:bodyPr/>
        <a:lstStyle/>
        <a:p>
          <a:pPr algn="l">
            <a:lnSpc>
              <a:spcPct val="100000"/>
            </a:lnSpc>
          </a:pPr>
          <a:endParaRPr lang="fr-FR">
            <a:latin typeface="Arial" pitchFamily="34" charset="0"/>
            <a:cs typeface="Arial" pitchFamily="34" charset="0"/>
          </a:endParaRPr>
        </a:p>
      </dgm:t>
    </dgm:pt>
    <dgm:pt modelId="{5907926D-E6B3-4A77-9CC8-F8EDE0D554B0}" type="sibTrans" cxnId="{40C8B211-364B-42E5-B82E-357B7B0DB65D}">
      <dgm:prSet/>
      <dgm:spPr/>
      <dgm:t>
        <a:bodyPr/>
        <a:lstStyle/>
        <a:p>
          <a:pPr algn="l">
            <a:lnSpc>
              <a:spcPct val="100000"/>
            </a:lnSpc>
          </a:pPr>
          <a:endParaRPr lang="fr-FR">
            <a:latin typeface="Arial" pitchFamily="34" charset="0"/>
            <a:cs typeface="Arial" pitchFamily="34" charset="0"/>
          </a:endParaRPr>
        </a:p>
      </dgm:t>
    </dgm:pt>
    <dgm:pt modelId="{C9F606DE-E596-46DC-AE22-D16B27DCB993}">
      <dgm:prSet phldrT="[Texte]" custT="1"/>
      <dgm:spPr/>
      <dgm:t>
        <a:bodyPr/>
        <a:lstStyle/>
        <a:p>
          <a:pPr algn="l">
            <a:lnSpc>
              <a:spcPct val="100000"/>
            </a:lnSpc>
          </a:pPr>
          <a:r>
            <a:rPr lang="fr-FR" sz="1600" b="0" spc="0" dirty="0" smtClean="0">
              <a:effectLst/>
              <a:latin typeface="Arial" pitchFamily="34" charset="0"/>
              <a:cs typeface="Arial" pitchFamily="34" charset="0"/>
            </a:rPr>
            <a:t>Brainstorming,</a:t>
          </a:r>
        </a:p>
        <a:p>
          <a:pPr algn="l">
            <a:lnSpc>
              <a:spcPct val="100000"/>
            </a:lnSpc>
          </a:pPr>
          <a:r>
            <a:rPr lang="fr-FR" sz="1600" b="0" spc="0" dirty="0" smtClean="0">
              <a:effectLst/>
              <a:latin typeface="Arial" pitchFamily="34" charset="0"/>
              <a:cs typeface="Arial" pitchFamily="34" charset="0"/>
            </a:rPr>
            <a:t> check  </a:t>
          </a:r>
          <a:r>
            <a:rPr lang="fr-FR" sz="1600" b="0" spc="0" dirty="0" err="1" smtClean="0">
              <a:effectLst/>
              <a:latin typeface="Arial" pitchFamily="34" charset="0"/>
              <a:cs typeface="Arial" pitchFamily="34" charset="0"/>
            </a:rPr>
            <a:t>lists</a:t>
          </a:r>
          <a:r>
            <a:rPr lang="fr-FR" sz="1600" b="0" spc="0" dirty="0" smtClean="0">
              <a:effectLst/>
              <a:latin typeface="Arial" pitchFamily="34" charset="0"/>
              <a:cs typeface="Arial" pitchFamily="34" charset="0"/>
            </a:rPr>
            <a:t>, Réunions avec les  propriétaires des Risques</a:t>
          </a:r>
          <a:endParaRPr lang="fr-FR" sz="1600" b="1" spc="0" dirty="0">
            <a:latin typeface="Arial" pitchFamily="34" charset="0"/>
            <a:cs typeface="Arial" pitchFamily="34" charset="0"/>
          </a:endParaRPr>
        </a:p>
      </dgm:t>
    </dgm:pt>
    <dgm:pt modelId="{72C32CDE-A86C-486B-B18A-5CB325ABF133}" type="parTrans" cxnId="{BE2BFCE1-1255-4136-806F-0A4241509480}">
      <dgm:prSet/>
      <dgm:spPr/>
      <dgm:t>
        <a:bodyPr/>
        <a:lstStyle/>
        <a:p>
          <a:pPr algn="l">
            <a:lnSpc>
              <a:spcPct val="100000"/>
            </a:lnSpc>
          </a:pPr>
          <a:endParaRPr lang="fr-FR">
            <a:latin typeface="Arial" pitchFamily="34" charset="0"/>
            <a:cs typeface="Arial" pitchFamily="34" charset="0"/>
          </a:endParaRPr>
        </a:p>
      </dgm:t>
    </dgm:pt>
    <dgm:pt modelId="{52E82B84-5ACE-49F7-B8B0-82C40F0C1CB7}" type="sibTrans" cxnId="{BE2BFCE1-1255-4136-806F-0A4241509480}">
      <dgm:prSet/>
      <dgm:spPr/>
      <dgm:t>
        <a:bodyPr/>
        <a:lstStyle/>
        <a:p>
          <a:pPr algn="l">
            <a:lnSpc>
              <a:spcPct val="100000"/>
            </a:lnSpc>
          </a:pPr>
          <a:endParaRPr lang="fr-FR">
            <a:latin typeface="Arial" pitchFamily="34" charset="0"/>
            <a:cs typeface="Arial" pitchFamily="34" charset="0"/>
          </a:endParaRPr>
        </a:p>
      </dgm:t>
    </dgm:pt>
    <dgm:pt modelId="{428DE605-A54A-4C70-8F6B-0D0D7F706C99}">
      <dgm:prSet phldrT="[Texte]" custT="1"/>
      <dgm:spPr/>
      <dgm:t>
        <a:bodyPr/>
        <a:lstStyle/>
        <a:p>
          <a:pPr algn="l">
            <a:lnSpc>
              <a:spcPct val="100000"/>
            </a:lnSpc>
          </a:pPr>
          <a:r>
            <a:rPr lang="fr-FR" sz="1800" b="1" dirty="0" smtClean="0">
              <a:latin typeface="Arial" pitchFamily="34" charset="0"/>
              <a:cs typeface="Arial" pitchFamily="34" charset="0"/>
            </a:rPr>
            <a:t>Etape 3 </a:t>
          </a:r>
          <a:endParaRPr lang="fr-FR" sz="1800" dirty="0">
            <a:latin typeface="Arial" pitchFamily="34" charset="0"/>
            <a:cs typeface="Arial" pitchFamily="34" charset="0"/>
          </a:endParaRPr>
        </a:p>
      </dgm:t>
    </dgm:pt>
    <dgm:pt modelId="{5A72974D-0572-446C-9694-4855BF19B2A9}" type="parTrans" cxnId="{2FF9F8DB-8CD9-4886-BD6C-5400088D5765}">
      <dgm:prSet/>
      <dgm:spPr/>
      <dgm:t>
        <a:bodyPr/>
        <a:lstStyle/>
        <a:p>
          <a:pPr algn="l">
            <a:lnSpc>
              <a:spcPct val="100000"/>
            </a:lnSpc>
          </a:pPr>
          <a:endParaRPr lang="fr-FR">
            <a:latin typeface="Arial" pitchFamily="34" charset="0"/>
            <a:cs typeface="Arial" pitchFamily="34" charset="0"/>
          </a:endParaRPr>
        </a:p>
      </dgm:t>
    </dgm:pt>
    <dgm:pt modelId="{94CF3BD8-9A9B-4E0C-B9C3-00F7EFB5FC62}" type="sibTrans" cxnId="{2FF9F8DB-8CD9-4886-BD6C-5400088D5765}">
      <dgm:prSet/>
      <dgm:spPr/>
      <dgm:t>
        <a:bodyPr/>
        <a:lstStyle/>
        <a:p>
          <a:pPr algn="l">
            <a:lnSpc>
              <a:spcPct val="100000"/>
            </a:lnSpc>
          </a:pPr>
          <a:endParaRPr lang="fr-FR">
            <a:latin typeface="Arial" pitchFamily="34" charset="0"/>
            <a:cs typeface="Arial" pitchFamily="34" charset="0"/>
          </a:endParaRPr>
        </a:p>
      </dgm:t>
    </dgm:pt>
    <dgm:pt modelId="{03E65B47-1B2E-473D-B7FF-34B44C8F18F4}">
      <dgm:prSet phldrT="[Texte]" custT="1"/>
      <dgm:spPr/>
      <dgm:t>
        <a:bodyPr/>
        <a:lstStyle/>
        <a:p>
          <a:pPr algn="l">
            <a:lnSpc>
              <a:spcPct val="100000"/>
            </a:lnSpc>
          </a:pPr>
          <a:r>
            <a:rPr lang="fr-FR" sz="1600" b="0" spc="0" dirty="0" smtClean="0">
              <a:latin typeface="Arial" pitchFamily="34" charset="0"/>
              <a:cs typeface="Arial" pitchFamily="34" charset="0"/>
            </a:rPr>
            <a:t>Brainstorming, check </a:t>
          </a:r>
          <a:r>
            <a:rPr lang="fr-FR" sz="1600" b="0" spc="0" dirty="0" err="1" smtClean="0">
              <a:latin typeface="Arial" pitchFamily="34" charset="0"/>
              <a:cs typeface="Arial" pitchFamily="34" charset="0"/>
            </a:rPr>
            <a:t>lists</a:t>
          </a:r>
          <a:r>
            <a:rPr lang="fr-FR" sz="1600" b="0" spc="0" dirty="0" smtClean="0">
              <a:latin typeface="Arial" pitchFamily="34" charset="0"/>
              <a:cs typeface="Arial" pitchFamily="34" charset="0"/>
            </a:rPr>
            <a:t>, Réunions avec les  propriétaires des  risques, </a:t>
          </a:r>
          <a:r>
            <a:rPr lang="fr-FR" sz="1600" b="0" i="0" dirty="0" smtClean="0">
              <a:latin typeface="Arial" pitchFamily="34" charset="0"/>
              <a:cs typeface="Arial" pitchFamily="34" charset="0"/>
            </a:rPr>
            <a:t>Arbre de causes (Diagramme d’</a:t>
          </a:r>
          <a:r>
            <a:rPr lang="fr-FR" sz="1600" b="0" i="0" dirty="0" err="1" smtClean="0">
              <a:latin typeface="Arial" pitchFamily="34" charset="0"/>
              <a:cs typeface="Arial" pitchFamily="34" charset="0"/>
            </a:rPr>
            <a:t>ishikawa</a:t>
          </a:r>
          <a:r>
            <a:rPr lang="fr-FR" sz="1600" b="0" i="0" dirty="0" smtClean="0">
              <a:latin typeface="Arial" pitchFamily="34" charset="0"/>
              <a:cs typeface="Arial" pitchFamily="34" charset="0"/>
            </a:rPr>
            <a:t>) </a:t>
          </a:r>
          <a:r>
            <a:rPr lang="fr-FR" sz="1600" b="0" spc="0" dirty="0" smtClean="0">
              <a:latin typeface="Arial" pitchFamily="34" charset="0"/>
              <a:cs typeface="Arial" pitchFamily="34" charset="0"/>
            </a:rPr>
            <a:t>…</a:t>
          </a:r>
          <a:endParaRPr lang="fr-FR" sz="1600" b="1" spc="0" dirty="0" smtClean="0">
            <a:latin typeface="Arial" pitchFamily="34" charset="0"/>
            <a:cs typeface="Arial" pitchFamily="34" charset="0"/>
          </a:endParaRPr>
        </a:p>
      </dgm:t>
    </dgm:pt>
    <dgm:pt modelId="{2A7DC404-5139-4520-AF71-386DF2170E5F}" type="parTrans" cxnId="{CE05182E-CC80-48C6-904E-D6EF50BD81EC}">
      <dgm:prSet/>
      <dgm:spPr/>
      <dgm:t>
        <a:bodyPr/>
        <a:lstStyle/>
        <a:p>
          <a:pPr algn="l">
            <a:lnSpc>
              <a:spcPct val="100000"/>
            </a:lnSpc>
          </a:pPr>
          <a:endParaRPr lang="fr-FR">
            <a:latin typeface="Arial" pitchFamily="34" charset="0"/>
            <a:cs typeface="Arial" pitchFamily="34" charset="0"/>
          </a:endParaRPr>
        </a:p>
      </dgm:t>
    </dgm:pt>
    <dgm:pt modelId="{AA251B8B-1CFC-42D6-BE08-361D1691E1A9}" type="sibTrans" cxnId="{CE05182E-CC80-48C6-904E-D6EF50BD81EC}">
      <dgm:prSet/>
      <dgm:spPr/>
      <dgm:t>
        <a:bodyPr/>
        <a:lstStyle/>
        <a:p>
          <a:pPr algn="l">
            <a:lnSpc>
              <a:spcPct val="100000"/>
            </a:lnSpc>
          </a:pPr>
          <a:endParaRPr lang="fr-FR">
            <a:latin typeface="Arial" pitchFamily="34" charset="0"/>
            <a:cs typeface="Arial" pitchFamily="34" charset="0"/>
          </a:endParaRPr>
        </a:p>
      </dgm:t>
    </dgm:pt>
    <dgm:pt modelId="{A9B7381C-9A8D-434C-8060-5C43EFA99CFC}">
      <dgm:prSet phldrT="[Texte]" custT="1"/>
      <dgm:spPr/>
      <dgm:t>
        <a:bodyPr/>
        <a:lstStyle/>
        <a:p>
          <a:pPr algn="l">
            <a:lnSpc>
              <a:spcPct val="100000"/>
            </a:lnSpc>
          </a:pPr>
          <a:r>
            <a:rPr lang="fr-FR" sz="1800" b="1" dirty="0" smtClean="0">
              <a:latin typeface="Arial" pitchFamily="34" charset="0"/>
              <a:cs typeface="Arial" pitchFamily="34" charset="0"/>
            </a:rPr>
            <a:t>Etape 4</a:t>
          </a:r>
          <a:endParaRPr lang="fr-FR" sz="1800" dirty="0">
            <a:latin typeface="Arial" pitchFamily="34" charset="0"/>
            <a:cs typeface="Arial" pitchFamily="34" charset="0"/>
          </a:endParaRPr>
        </a:p>
      </dgm:t>
    </dgm:pt>
    <dgm:pt modelId="{1A95B271-C374-4666-8DB8-6B4E169AE13C}" type="parTrans" cxnId="{1FC7E3CB-DB17-4FB1-A30F-C26E90C15272}">
      <dgm:prSet/>
      <dgm:spPr/>
      <dgm:t>
        <a:bodyPr/>
        <a:lstStyle/>
        <a:p>
          <a:pPr algn="l">
            <a:lnSpc>
              <a:spcPct val="100000"/>
            </a:lnSpc>
          </a:pPr>
          <a:endParaRPr lang="fr-FR">
            <a:latin typeface="Arial" pitchFamily="34" charset="0"/>
            <a:cs typeface="Arial" pitchFamily="34" charset="0"/>
          </a:endParaRPr>
        </a:p>
      </dgm:t>
    </dgm:pt>
    <dgm:pt modelId="{160D72AA-C41B-4BE3-89B4-33F177EE7494}" type="sibTrans" cxnId="{1FC7E3CB-DB17-4FB1-A30F-C26E90C15272}">
      <dgm:prSet/>
      <dgm:spPr/>
      <dgm:t>
        <a:bodyPr/>
        <a:lstStyle/>
        <a:p>
          <a:pPr algn="l">
            <a:lnSpc>
              <a:spcPct val="100000"/>
            </a:lnSpc>
          </a:pPr>
          <a:endParaRPr lang="fr-FR">
            <a:latin typeface="Arial" pitchFamily="34" charset="0"/>
            <a:cs typeface="Arial" pitchFamily="34" charset="0"/>
          </a:endParaRPr>
        </a:p>
      </dgm:t>
    </dgm:pt>
    <dgm:pt modelId="{22CA88CC-1069-4B46-951D-74C2E5F1DB4B}">
      <dgm:prSet phldrT="[Texte]" custT="1"/>
      <dgm:spPr/>
      <dgm:t>
        <a:bodyPr/>
        <a:lstStyle/>
        <a:p>
          <a:pPr algn="l">
            <a:lnSpc>
              <a:spcPct val="100000"/>
            </a:lnSpc>
          </a:pPr>
          <a:r>
            <a:rPr lang="fr-FR" sz="1800" b="1" dirty="0" smtClean="0">
              <a:latin typeface="Arial" pitchFamily="34" charset="0"/>
              <a:cs typeface="Arial" pitchFamily="34" charset="0"/>
            </a:rPr>
            <a:t> Etape 6</a:t>
          </a:r>
          <a:endParaRPr lang="fr-FR" sz="1800" dirty="0">
            <a:latin typeface="Arial" pitchFamily="34" charset="0"/>
            <a:cs typeface="Arial" pitchFamily="34" charset="0"/>
          </a:endParaRPr>
        </a:p>
      </dgm:t>
    </dgm:pt>
    <dgm:pt modelId="{588B701A-7AB1-40DA-99D0-DA0C85040656}" type="parTrans" cxnId="{9CAED263-DAE1-4DAE-A14E-ED85BC1335BD}">
      <dgm:prSet/>
      <dgm:spPr/>
      <dgm:t>
        <a:bodyPr/>
        <a:lstStyle/>
        <a:p>
          <a:pPr algn="l">
            <a:lnSpc>
              <a:spcPct val="100000"/>
            </a:lnSpc>
          </a:pPr>
          <a:endParaRPr lang="fr-FR">
            <a:latin typeface="Arial" pitchFamily="34" charset="0"/>
            <a:cs typeface="Arial" pitchFamily="34" charset="0"/>
          </a:endParaRPr>
        </a:p>
      </dgm:t>
    </dgm:pt>
    <dgm:pt modelId="{B02964A3-9230-4F5E-9B0A-7D44DA395561}" type="sibTrans" cxnId="{9CAED263-DAE1-4DAE-A14E-ED85BC1335BD}">
      <dgm:prSet/>
      <dgm:spPr/>
      <dgm:t>
        <a:bodyPr/>
        <a:lstStyle/>
        <a:p>
          <a:pPr algn="l">
            <a:lnSpc>
              <a:spcPct val="100000"/>
            </a:lnSpc>
          </a:pPr>
          <a:endParaRPr lang="fr-FR">
            <a:latin typeface="Arial" pitchFamily="34" charset="0"/>
            <a:cs typeface="Arial" pitchFamily="34" charset="0"/>
          </a:endParaRPr>
        </a:p>
      </dgm:t>
    </dgm:pt>
    <dgm:pt modelId="{F401AE2E-19F5-4AEA-ABF0-A858FBFDAF78}">
      <dgm:prSet phldrT="[Texte]" custT="1"/>
      <dgm:spPr/>
      <dgm:t>
        <a:bodyPr/>
        <a:lstStyle/>
        <a:p>
          <a:pPr algn="l">
            <a:lnSpc>
              <a:spcPct val="100000"/>
            </a:lnSpc>
          </a:pPr>
          <a:r>
            <a:rPr lang="fr-FR" sz="1800" b="1" dirty="0" smtClean="0">
              <a:latin typeface="Arial" pitchFamily="34" charset="0"/>
              <a:cs typeface="Arial" pitchFamily="34" charset="0"/>
            </a:rPr>
            <a:t>Etape 5</a:t>
          </a:r>
          <a:endParaRPr lang="fr-FR" sz="1800" dirty="0">
            <a:latin typeface="Arial" pitchFamily="34" charset="0"/>
            <a:cs typeface="Arial" pitchFamily="34" charset="0"/>
          </a:endParaRPr>
        </a:p>
      </dgm:t>
    </dgm:pt>
    <dgm:pt modelId="{72ED6EC0-3D2A-4675-99F7-2EB8982EA2F3}" type="parTrans" cxnId="{F84B6867-F4D7-435A-8308-02AF68275077}">
      <dgm:prSet/>
      <dgm:spPr/>
      <dgm:t>
        <a:bodyPr/>
        <a:lstStyle/>
        <a:p>
          <a:pPr algn="l">
            <a:lnSpc>
              <a:spcPct val="100000"/>
            </a:lnSpc>
          </a:pPr>
          <a:endParaRPr lang="fr-FR">
            <a:latin typeface="Arial" pitchFamily="34" charset="0"/>
            <a:cs typeface="Arial" pitchFamily="34" charset="0"/>
          </a:endParaRPr>
        </a:p>
      </dgm:t>
    </dgm:pt>
    <dgm:pt modelId="{15A51C76-250D-46EA-80DD-49F7E93DCA24}" type="sibTrans" cxnId="{F84B6867-F4D7-435A-8308-02AF68275077}">
      <dgm:prSet/>
      <dgm:spPr/>
      <dgm:t>
        <a:bodyPr/>
        <a:lstStyle/>
        <a:p>
          <a:pPr algn="l">
            <a:lnSpc>
              <a:spcPct val="100000"/>
            </a:lnSpc>
          </a:pPr>
          <a:endParaRPr lang="fr-FR">
            <a:latin typeface="Arial" pitchFamily="34" charset="0"/>
            <a:cs typeface="Arial" pitchFamily="34" charset="0"/>
          </a:endParaRPr>
        </a:p>
      </dgm:t>
    </dgm:pt>
    <dgm:pt modelId="{1AA166BF-2938-4C34-A4C7-E9F79DBB3C01}">
      <dgm:prSet phldrT="[Texte]" custT="1"/>
      <dgm:spPr/>
      <dgm:t>
        <a:bodyPr/>
        <a:lstStyle/>
        <a:p>
          <a:pPr algn="l">
            <a:lnSpc>
              <a:spcPct val="100000"/>
            </a:lnSpc>
          </a:pPr>
          <a:r>
            <a:rPr lang="fr-FR" sz="1600" b="0" spc="0" dirty="0" smtClean="0">
              <a:latin typeface="Arial" pitchFamily="34" charset="0"/>
              <a:cs typeface="Arial" pitchFamily="34" charset="0"/>
            </a:rPr>
            <a:t>Brainstorming, </a:t>
          </a:r>
        </a:p>
        <a:p>
          <a:pPr algn="l">
            <a:lnSpc>
              <a:spcPct val="100000"/>
            </a:lnSpc>
          </a:pPr>
          <a:r>
            <a:rPr lang="fr-FR" sz="1600" b="0" spc="0" dirty="0" smtClean="0">
              <a:latin typeface="Arial" pitchFamily="34" charset="0"/>
              <a:cs typeface="Arial" pitchFamily="34" charset="0"/>
            </a:rPr>
            <a:t>check </a:t>
          </a:r>
          <a:r>
            <a:rPr lang="fr-FR" sz="1600" b="0" spc="0" dirty="0" err="1" smtClean="0">
              <a:latin typeface="Arial" pitchFamily="34" charset="0"/>
              <a:cs typeface="Arial" pitchFamily="34" charset="0"/>
            </a:rPr>
            <a:t>lists</a:t>
          </a:r>
          <a:r>
            <a:rPr lang="fr-FR" sz="1600" b="0" spc="0" dirty="0" smtClean="0">
              <a:latin typeface="Arial" pitchFamily="34" charset="0"/>
              <a:cs typeface="Arial" pitchFamily="34" charset="0"/>
            </a:rPr>
            <a:t>, Réunions avec les  propriétaires des  risques, échelle de cotation des risques </a:t>
          </a:r>
          <a:endParaRPr lang="fr-FR" sz="1600" b="1" spc="0" dirty="0" smtClean="0">
            <a:latin typeface="Arial" pitchFamily="34" charset="0"/>
            <a:cs typeface="Arial" pitchFamily="34" charset="0"/>
          </a:endParaRPr>
        </a:p>
      </dgm:t>
    </dgm:pt>
    <dgm:pt modelId="{6972D39A-FE0B-4B29-97B0-EF1EDDD10B5B}" type="parTrans" cxnId="{B6A49E8F-A6B5-4BAF-97AF-11889E2A7CB5}">
      <dgm:prSet/>
      <dgm:spPr/>
      <dgm:t>
        <a:bodyPr/>
        <a:lstStyle/>
        <a:p>
          <a:pPr algn="l">
            <a:lnSpc>
              <a:spcPct val="100000"/>
            </a:lnSpc>
          </a:pPr>
          <a:endParaRPr lang="fr-FR">
            <a:latin typeface="Arial" pitchFamily="34" charset="0"/>
            <a:cs typeface="Arial" pitchFamily="34" charset="0"/>
          </a:endParaRPr>
        </a:p>
      </dgm:t>
    </dgm:pt>
    <dgm:pt modelId="{03176435-3F32-4E10-B04A-5C94C7B971F1}" type="sibTrans" cxnId="{B6A49E8F-A6B5-4BAF-97AF-11889E2A7CB5}">
      <dgm:prSet/>
      <dgm:spPr/>
      <dgm:t>
        <a:bodyPr/>
        <a:lstStyle/>
        <a:p>
          <a:pPr algn="l">
            <a:lnSpc>
              <a:spcPct val="100000"/>
            </a:lnSpc>
          </a:pPr>
          <a:endParaRPr lang="fr-FR">
            <a:latin typeface="Arial" pitchFamily="34" charset="0"/>
            <a:cs typeface="Arial" pitchFamily="34" charset="0"/>
          </a:endParaRPr>
        </a:p>
      </dgm:t>
    </dgm:pt>
    <dgm:pt modelId="{AF627ED3-E47C-4691-A451-2617D68CEDF9}">
      <dgm:prSet phldrT="[Texte]" custT="1"/>
      <dgm:spPr/>
      <dgm:t>
        <a:bodyPr/>
        <a:lstStyle/>
        <a:p>
          <a:pPr algn="l">
            <a:lnSpc>
              <a:spcPct val="100000"/>
            </a:lnSpc>
          </a:pPr>
          <a:r>
            <a:rPr lang="fr-FR" sz="1600" b="0" spc="0" dirty="0" smtClean="0">
              <a:latin typeface="Arial" pitchFamily="34" charset="0"/>
              <a:cs typeface="Arial" pitchFamily="34" charset="0"/>
            </a:rPr>
            <a:t>Cartographie des Risque, plan d’actions</a:t>
          </a:r>
          <a:endParaRPr lang="fr-FR" sz="1600" b="1" spc="0" dirty="0" smtClean="0">
            <a:latin typeface="Arial" pitchFamily="34" charset="0"/>
            <a:cs typeface="Arial" pitchFamily="34" charset="0"/>
          </a:endParaRPr>
        </a:p>
      </dgm:t>
    </dgm:pt>
    <dgm:pt modelId="{6A2470FF-8E42-45BD-A806-F89CE25F95DB}" type="parTrans" cxnId="{6C1CE267-9174-4AF2-87EA-E687E8607ABC}">
      <dgm:prSet/>
      <dgm:spPr/>
      <dgm:t>
        <a:bodyPr/>
        <a:lstStyle/>
        <a:p>
          <a:pPr algn="l">
            <a:lnSpc>
              <a:spcPct val="100000"/>
            </a:lnSpc>
          </a:pPr>
          <a:endParaRPr lang="fr-FR">
            <a:latin typeface="Arial" pitchFamily="34" charset="0"/>
            <a:cs typeface="Arial" pitchFamily="34" charset="0"/>
          </a:endParaRPr>
        </a:p>
      </dgm:t>
    </dgm:pt>
    <dgm:pt modelId="{E840D96F-EE9D-4BB4-B662-7E45E28FE78E}" type="sibTrans" cxnId="{6C1CE267-9174-4AF2-87EA-E687E8607ABC}">
      <dgm:prSet/>
      <dgm:spPr/>
      <dgm:t>
        <a:bodyPr/>
        <a:lstStyle/>
        <a:p>
          <a:pPr algn="l">
            <a:lnSpc>
              <a:spcPct val="100000"/>
            </a:lnSpc>
          </a:pPr>
          <a:endParaRPr lang="fr-FR">
            <a:latin typeface="Arial" pitchFamily="34" charset="0"/>
            <a:cs typeface="Arial" pitchFamily="34" charset="0"/>
          </a:endParaRPr>
        </a:p>
      </dgm:t>
    </dgm:pt>
    <dgm:pt modelId="{400A0183-1A9E-4DBB-BAF3-278A7E4E4519}">
      <dgm:prSet phldrT="[Texte]" custT="1"/>
      <dgm:spPr/>
      <dgm:t>
        <a:bodyPr/>
        <a:lstStyle/>
        <a:p>
          <a:pPr algn="l">
            <a:lnSpc>
              <a:spcPct val="100000"/>
            </a:lnSpc>
          </a:pPr>
          <a:r>
            <a:rPr lang="fr-FR" sz="1600" b="0" spc="0" dirty="0" smtClean="0">
              <a:latin typeface="Arial" pitchFamily="34" charset="0"/>
              <a:cs typeface="Arial" pitchFamily="34" charset="0"/>
            </a:rPr>
            <a:t>Rapports de management des risques</a:t>
          </a:r>
        </a:p>
        <a:p>
          <a:pPr algn="l">
            <a:lnSpc>
              <a:spcPct val="100000"/>
            </a:lnSpc>
          </a:pPr>
          <a:r>
            <a:rPr lang="fr-FR" sz="1600" b="0" spc="0" dirty="0" smtClean="0">
              <a:latin typeface="Arial" pitchFamily="34" charset="0"/>
              <a:cs typeface="Arial" pitchFamily="34" charset="0"/>
            </a:rPr>
            <a:t>Registre des Risques (ou Base d’incidents)</a:t>
          </a:r>
        </a:p>
      </dgm:t>
    </dgm:pt>
    <dgm:pt modelId="{5FB8750B-3FFA-4F03-A943-3863086E5C27}" type="parTrans" cxnId="{C2BE93B1-187E-47C0-9B5E-AB51289BD0DD}">
      <dgm:prSet/>
      <dgm:spPr/>
      <dgm:t>
        <a:bodyPr/>
        <a:lstStyle/>
        <a:p>
          <a:pPr algn="l">
            <a:lnSpc>
              <a:spcPct val="100000"/>
            </a:lnSpc>
          </a:pPr>
          <a:endParaRPr lang="fr-FR">
            <a:latin typeface="Arial" pitchFamily="34" charset="0"/>
            <a:cs typeface="Arial" pitchFamily="34" charset="0"/>
          </a:endParaRPr>
        </a:p>
      </dgm:t>
    </dgm:pt>
    <dgm:pt modelId="{8637DA78-B25C-4335-8277-AED07B2137C9}" type="sibTrans" cxnId="{C2BE93B1-187E-47C0-9B5E-AB51289BD0DD}">
      <dgm:prSet/>
      <dgm:spPr/>
      <dgm:t>
        <a:bodyPr/>
        <a:lstStyle/>
        <a:p>
          <a:pPr algn="l">
            <a:lnSpc>
              <a:spcPct val="100000"/>
            </a:lnSpc>
          </a:pPr>
          <a:endParaRPr lang="fr-FR">
            <a:latin typeface="Arial" pitchFamily="34" charset="0"/>
            <a:cs typeface="Arial" pitchFamily="34" charset="0"/>
          </a:endParaRPr>
        </a:p>
      </dgm:t>
    </dgm:pt>
    <dgm:pt modelId="{E37C965F-9F2F-4C75-8657-67190AE7F4C2}">
      <dgm:prSet phldrT="[Texte]" custT="1"/>
      <dgm:spPr/>
      <dgm:t>
        <a:bodyPr/>
        <a:lstStyle/>
        <a:p>
          <a:pPr algn="l">
            <a:lnSpc>
              <a:spcPct val="100000"/>
            </a:lnSpc>
          </a:pPr>
          <a:endParaRPr lang="fr-FR" sz="1200" b="1" spc="0" dirty="0" smtClean="0">
            <a:solidFill>
              <a:schemeClr val="tx1"/>
            </a:solidFill>
            <a:latin typeface="Arial" pitchFamily="34" charset="0"/>
            <a:cs typeface="Arial" pitchFamily="34" charset="0"/>
          </a:endParaRPr>
        </a:p>
      </dgm:t>
    </dgm:pt>
    <dgm:pt modelId="{47E00ED9-8763-4A00-8340-CA28130A09D3}" type="parTrans" cxnId="{31942CE2-FBD5-491A-8E8E-AA8768323FD6}">
      <dgm:prSet/>
      <dgm:spPr/>
      <dgm:t>
        <a:bodyPr/>
        <a:lstStyle/>
        <a:p>
          <a:pPr algn="l">
            <a:lnSpc>
              <a:spcPct val="100000"/>
            </a:lnSpc>
          </a:pPr>
          <a:endParaRPr lang="fr-FR">
            <a:latin typeface="Arial" pitchFamily="34" charset="0"/>
            <a:cs typeface="Arial" pitchFamily="34" charset="0"/>
          </a:endParaRPr>
        </a:p>
      </dgm:t>
    </dgm:pt>
    <dgm:pt modelId="{8231AF86-79E3-4D18-901A-0603B101628A}" type="sibTrans" cxnId="{31942CE2-FBD5-491A-8E8E-AA8768323FD6}">
      <dgm:prSet/>
      <dgm:spPr/>
      <dgm:t>
        <a:bodyPr/>
        <a:lstStyle/>
        <a:p>
          <a:pPr algn="l">
            <a:lnSpc>
              <a:spcPct val="100000"/>
            </a:lnSpc>
          </a:pPr>
          <a:endParaRPr lang="fr-FR">
            <a:latin typeface="Arial" pitchFamily="34" charset="0"/>
            <a:cs typeface="Arial" pitchFamily="34" charset="0"/>
          </a:endParaRPr>
        </a:p>
      </dgm:t>
    </dgm:pt>
    <dgm:pt modelId="{426FD31A-B071-4EF5-8C54-72F490C338C2}" type="pres">
      <dgm:prSet presAssocID="{15C909E3-3CA0-4853-9FB0-155698AB7617}" presName="Name0" presStyleCnt="0">
        <dgm:presLayoutVars>
          <dgm:dir/>
          <dgm:animLvl val="lvl"/>
          <dgm:resizeHandles val="exact"/>
        </dgm:presLayoutVars>
      </dgm:prSet>
      <dgm:spPr/>
      <dgm:t>
        <a:bodyPr/>
        <a:lstStyle/>
        <a:p>
          <a:endParaRPr lang="fr-FR"/>
        </a:p>
      </dgm:t>
    </dgm:pt>
    <dgm:pt modelId="{1C073D1F-5E23-493F-B19C-B16A2923B62B}" type="pres">
      <dgm:prSet presAssocID="{CDD4AC3E-CA3D-4BE2-A931-165E26B32561}" presName="compositeNode" presStyleCnt="0">
        <dgm:presLayoutVars>
          <dgm:bulletEnabled val="1"/>
        </dgm:presLayoutVars>
      </dgm:prSet>
      <dgm:spPr/>
      <dgm:t>
        <a:bodyPr/>
        <a:lstStyle/>
        <a:p>
          <a:endParaRPr lang="fr-FR"/>
        </a:p>
      </dgm:t>
    </dgm:pt>
    <dgm:pt modelId="{BFBDAD49-A35B-475F-ADA0-8B77BCE2E5D3}" type="pres">
      <dgm:prSet presAssocID="{CDD4AC3E-CA3D-4BE2-A931-165E26B32561}" presName="bgRect" presStyleLbl="node1" presStyleIdx="0" presStyleCnt="6" custScaleY="111515"/>
      <dgm:spPr/>
      <dgm:t>
        <a:bodyPr/>
        <a:lstStyle/>
        <a:p>
          <a:endParaRPr lang="fr-FR"/>
        </a:p>
      </dgm:t>
    </dgm:pt>
    <dgm:pt modelId="{B37D4F34-0EC7-4215-89EC-5F74D3CAD027}" type="pres">
      <dgm:prSet presAssocID="{CDD4AC3E-CA3D-4BE2-A931-165E26B32561}" presName="parentNode" presStyleLbl="node1" presStyleIdx="0" presStyleCnt="6">
        <dgm:presLayoutVars>
          <dgm:chMax val="0"/>
          <dgm:bulletEnabled val="1"/>
        </dgm:presLayoutVars>
      </dgm:prSet>
      <dgm:spPr/>
      <dgm:t>
        <a:bodyPr/>
        <a:lstStyle/>
        <a:p>
          <a:endParaRPr lang="fr-FR"/>
        </a:p>
      </dgm:t>
    </dgm:pt>
    <dgm:pt modelId="{CFECC406-091B-468E-95E4-843A3E2E3EB6}" type="pres">
      <dgm:prSet presAssocID="{CDD4AC3E-CA3D-4BE2-A931-165E26B32561}" presName="childNode" presStyleLbl="node1" presStyleIdx="0" presStyleCnt="6">
        <dgm:presLayoutVars>
          <dgm:bulletEnabled val="1"/>
        </dgm:presLayoutVars>
      </dgm:prSet>
      <dgm:spPr/>
      <dgm:t>
        <a:bodyPr/>
        <a:lstStyle/>
        <a:p>
          <a:endParaRPr lang="fr-FR"/>
        </a:p>
      </dgm:t>
    </dgm:pt>
    <dgm:pt modelId="{E4636E48-935A-4350-8A14-F43565198938}" type="pres">
      <dgm:prSet presAssocID="{5DE62FED-9001-426E-84CE-6682CACF70FD}" presName="hSp" presStyleCnt="0"/>
      <dgm:spPr/>
      <dgm:t>
        <a:bodyPr/>
        <a:lstStyle/>
        <a:p>
          <a:endParaRPr lang="fr-FR"/>
        </a:p>
      </dgm:t>
    </dgm:pt>
    <dgm:pt modelId="{8CEAFE7C-5591-4553-9BE7-286831A524AB}" type="pres">
      <dgm:prSet presAssocID="{5DE62FED-9001-426E-84CE-6682CACF70FD}" presName="vProcSp" presStyleCnt="0"/>
      <dgm:spPr/>
      <dgm:t>
        <a:bodyPr/>
        <a:lstStyle/>
        <a:p>
          <a:endParaRPr lang="fr-FR"/>
        </a:p>
      </dgm:t>
    </dgm:pt>
    <dgm:pt modelId="{22D3CBBE-EE7B-4F91-A478-28370783A655}" type="pres">
      <dgm:prSet presAssocID="{5DE62FED-9001-426E-84CE-6682CACF70FD}" presName="vSp1" presStyleCnt="0"/>
      <dgm:spPr/>
      <dgm:t>
        <a:bodyPr/>
        <a:lstStyle/>
        <a:p>
          <a:endParaRPr lang="fr-FR"/>
        </a:p>
      </dgm:t>
    </dgm:pt>
    <dgm:pt modelId="{E219A850-4C69-4880-91C8-0C9A753A5D9A}" type="pres">
      <dgm:prSet presAssocID="{5DE62FED-9001-426E-84CE-6682CACF70FD}" presName="simulatedConn" presStyleLbl="solidFgAcc1" presStyleIdx="0" presStyleCnt="5"/>
      <dgm:spPr/>
      <dgm:t>
        <a:bodyPr/>
        <a:lstStyle/>
        <a:p>
          <a:endParaRPr lang="fr-FR"/>
        </a:p>
      </dgm:t>
    </dgm:pt>
    <dgm:pt modelId="{F2CA9E9D-6B48-4531-93BA-A1F1B1740309}" type="pres">
      <dgm:prSet presAssocID="{5DE62FED-9001-426E-84CE-6682CACF70FD}" presName="vSp2" presStyleCnt="0"/>
      <dgm:spPr/>
      <dgm:t>
        <a:bodyPr/>
        <a:lstStyle/>
        <a:p>
          <a:endParaRPr lang="fr-FR"/>
        </a:p>
      </dgm:t>
    </dgm:pt>
    <dgm:pt modelId="{C9655608-38B3-4888-A92C-CEBB7C884F44}" type="pres">
      <dgm:prSet presAssocID="{5DE62FED-9001-426E-84CE-6682CACF70FD}" presName="sibTrans" presStyleCnt="0"/>
      <dgm:spPr/>
      <dgm:t>
        <a:bodyPr/>
        <a:lstStyle/>
        <a:p>
          <a:endParaRPr lang="fr-FR"/>
        </a:p>
      </dgm:t>
    </dgm:pt>
    <dgm:pt modelId="{921C0A90-5610-4AEA-B075-D41A6E0BDC43}" type="pres">
      <dgm:prSet presAssocID="{0111FC96-17AA-4B70-82B4-A34C6E5F158B}" presName="compositeNode" presStyleCnt="0">
        <dgm:presLayoutVars>
          <dgm:bulletEnabled val="1"/>
        </dgm:presLayoutVars>
      </dgm:prSet>
      <dgm:spPr/>
      <dgm:t>
        <a:bodyPr/>
        <a:lstStyle/>
        <a:p>
          <a:endParaRPr lang="fr-FR"/>
        </a:p>
      </dgm:t>
    </dgm:pt>
    <dgm:pt modelId="{9013A631-C209-41D4-82BE-A50013B3613C}" type="pres">
      <dgm:prSet presAssocID="{0111FC96-17AA-4B70-82B4-A34C6E5F158B}" presName="bgRect" presStyleLbl="node1" presStyleIdx="1" presStyleCnt="6" custScaleY="111515"/>
      <dgm:spPr/>
      <dgm:t>
        <a:bodyPr/>
        <a:lstStyle/>
        <a:p>
          <a:endParaRPr lang="fr-FR"/>
        </a:p>
      </dgm:t>
    </dgm:pt>
    <dgm:pt modelId="{12426992-B65E-476D-98CC-D088B9598E18}" type="pres">
      <dgm:prSet presAssocID="{0111FC96-17AA-4B70-82B4-A34C6E5F158B}" presName="parentNode" presStyleLbl="node1" presStyleIdx="1" presStyleCnt="6">
        <dgm:presLayoutVars>
          <dgm:chMax val="0"/>
          <dgm:bulletEnabled val="1"/>
        </dgm:presLayoutVars>
      </dgm:prSet>
      <dgm:spPr/>
      <dgm:t>
        <a:bodyPr/>
        <a:lstStyle/>
        <a:p>
          <a:endParaRPr lang="fr-FR"/>
        </a:p>
      </dgm:t>
    </dgm:pt>
    <dgm:pt modelId="{2AD936DC-87A3-4602-84D0-76F83D4C5424}" type="pres">
      <dgm:prSet presAssocID="{0111FC96-17AA-4B70-82B4-A34C6E5F158B}" presName="childNode" presStyleLbl="node1" presStyleIdx="1" presStyleCnt="6">
        <dgm:presLayoutVars>
          <dgm:bulletEnabled val="1"/>
        </dgm:presLayoutVars>
      </dgm:prSet>
      <dgm:spPr/>
      <dgm:t>
        <a:bodyPr/>
        <a:lstStyle/>
        <a:p>
          <a:endParaRPr lang="fr-FR"/>
        </a:p>
      </dgm:t>
    </dgm:pt>
    <dgm:pt modelId="{05FA47AE-E865-41DD-816A-F0DDD9BB88A6}" type="pres">
      <dgm:prSet presAssocID="{5907926D-E6B3-4A77-9CC8-F8EDE0D554B0}" presName="hSp" presStyleCnt="0"/>
      <dgm:spPr/>
      <dgm:t>
        <a:bodyPr/>
        <a:lstStyle/>
        <a:p>
          <a:endParaRPr lang="fr-FR"/>
        </a:p>
      </dgm:t>
    </dgm:pt>
    <dgm:pt modelId="{4E96309D-B1DC-4BA0-A74D-E93D35D9A667}" type="pres">
      <dgm:prSet presAssocID="{5907926D-E6B3-4A77-9CC8-F8EDE0D554B0}" presName="vProcSp" presStyleCnt="0"/>
      <dgm:spPr/>
      <dgm:t>
        <a:bodyPr/>
        <a:lstStyle/>
        <a:p>
          <a:endParaRPr lang="fr-FR"/>
        </a:p>
      </dgm:t>
    </dgm:pt>
    <dgm:pt modelId="{9D8CBD90-01AF-4EB1-AEFE-C70DE6776264}" type="pres">
      <dgm:prSet presAssocID="{5907926D-E6B3-4A77-9CC8-F8EDE0D554B0}" presName="vSp1" presStyleCnt="0"/>
      <dgm:spPr/>
      <dgm:t>
        <a:bodyPr/>
        <a:lstStyle/>
        <a:p>
          <a:endParaRPr lang="fr-FR"/>
        </a:p>
      </dgm:t>
    </dgm:pt>
    <dgm:pt modelId="{64CE16DE-93D0-4B96-8CAC-EB0E5AD234B8}" type="pres">
      <dgm:prSet presAssocID="{5907926D-E6B3-4A77-9CC8-F8EDE0D554B0}" presName="simulatedConn" presStyleLbl="solidFgAcc1" presStyleIdx="1" presStyleCnt="5"/>
      <dgm:spPr/>
      <dgm:t>
        <a:bodyPr/>
        <a:lstStyle/>
        <a:p>
          <a:endParaRPr lang="fr-FR"/>
        </a:p>
      </dgm:t>
    </dgm:pt>
    <dgm:pt modelId="{2B0CF110-5F04-4EF5-B253-750C08B78EB0}" type="pres">
      <dgm:prSet presAssocID="{5907926D-E6B3-4A77-9CC8-F8EDE0D554B0}" presName="vSp2" presStyleCnt="0"/>
      <dgm:spPr/>
      <dgm:t>
        <a:bodyPr/>
        <a:lstStyle/>
        <a:p>
          <a:endParaRPr lang="fr-FR"/>
        </a:p>
      </dgm:t>
    </dgm:pt>
    <dgm:pt modelId="{5215909A-06AE-44FD-B647-6E899638DD78}" type="pres">
      <dgm:prSet presAssocID="{5907926D-E6B3-4A77-9CC8-F8EDE0D554B0}" presName="sibTrans" presStyleCnt="0"/>
      <dgm:spPr/>
      <dgm:t>
        <a:bodyPr/>
        <a:lstStyle/>
        <a:p>
          <a:endParaRPr lang="fr-FR"/>
        </a:p>
      </dgm:t>
    </dgm:pt>
    <dgm:pt modelId="{220A4066-DA57-4819-B1B4-59E0D36EAE75}" type="pres">
      <dgm:prSet presAssocID="{428DE605-A54A-4C70-8F6B-0D0D7F706C99}" presName="compositeNode" presStyleCnt="0">
        <dgm:presLayoutVars>
          <dgm:bulletEnabled val="1"/>
        </dgm:presLayoutVars>
      </dgm:prSet>
      <dgm:spPr/>
      <dgm:t>
        <a:bodyPr/>
        <a:lstStyle/>
        <a:p>
          <a:endParaRPr lang="fr-FR"/>
        </a:p>
      </dgm:t>
    </dgm:pt>
    <dgm:pt modelId="{937F9292-8EF8-4553-A067-7615598B702B}" type="pres">
      <dgm:prSet presAssocID="{428DE605-A54A-4C70-8F6B-0D0D7F706C99}" presName="bgRect" presStyleLbl="node1" presStyleIdx="2" presStyleCnt="6" custScaleY="111515"/>
      <dgm:spPr/>
      <dgm:t>
        <a:bodyPr/>
        <a:lstStyle/>
        <a:p>
          <a:endParaRPr lang="fr-FR"/>
        </a:p>
      </dgm:t>
    </dgm:pt>
    <dgm:pt modelId="{63FB3C95-8D22-4DBE-B806-56FFD3F9F766}" type="pres">
      <dgm:prSet presAssocID="{428DE605-A54A-4C70-8F6B-0D0D7F706C99}" presName="parentNode" presStyleLbl="node1" presStyleIdx="2" presStyleCnt="6">
        <dgm:presLayoutVars>
          <dgm:chMax val="0"/>
          <dgm:bulletEnabled val="1"/>
        </dgm:presLayoutVars>
      </dgm:prSet>
      <dgm:spPr/>
      <dgm:t>
        <a:bodyPr/>
        <a:lstStyle/>
        <a:p>
          <a:endParaRPr lang="fr-FR"/>
        </a:p>
      </dgm:t>
    </dgm:pt>
    <dgm:pt modelId="{29D4E4FC-6588-4510-B318-B30706049ECC}" type="pres">
      <dgm:prSet presAssocID="{428DE605-A54A-4C70-8F6B-0D0D7F706C99}" presName="childNode" presStyleLbl="node1" presStyleIdx="2" presStyleCnt="6">
        <dgm:presLayoutVars>
          <dgm:bulletEnabled val="1"/>
        </dgm:presLayoutVars>
      </dgm:prSet>
      <dgm:spPr/>
      <dgm:t>
        <a:bodyPr/>
        <a:lstStyle/>
        <a:p>
          <a:endParaRPr lang="fr-FR"/>
        </a:p>
      </dgm:t>
    </dgm:pt>
    <dgm:pt modelId="{AEFAAAAB-A69D-4732-AD72-1753F47DCB26}" type="pres">
      <dgm:prSet presAssocID="{94CF3BD8-9A9B-4E0C-B9C3-00F7EFB5FC62}" presName="hSp" presStyleCnt="0"/>
      <dgm:spPr/>
      <dgm:t>
        <a:bodyPr/>
        <a:lstStyle/>
        <a:p>
          <a:endParaRPr lang="fr-FR"/>
        </a:p>
      </dgm:t>
    </dgm:pt>
    <dgm:pt modelId="{1D487C45-0547-44A1-B90A-89B04EDC6625}" type="pres">
      <dgm:prSet presAssocID="{94CF3BD8-9A9B-4E0C-B9C3-00F7EFB5FC62}" presName="vProcSp" presStyleCnt="0"/>
      <dgm:spPr/>
      <dgm:t>
        <a:bodyPr/>
        <a:lstStyle/>
        <a:p>
          <a:endParaRPr lang="fr-FR"/>
        </a:p>
      </dgm:t>
    </dgm:pt>
    <dgm:pt modelId="{B82403E1-3F2B-4785-98C9-B8CDF2CB4614}" type="pres">
      <dgm:prSet presAssocID="{94CF3BD8-9A9B-4E0C-B9C3-00F7EFB5FC62}" presName="vSp1" presStyleCnt="0"/>
      <dgm:spPr/>
      <dgm:t>
        <a:bodyPr/>
        <a:lstStyle/>
        <a:p>
          <a:endParaRPr lang="fr-FR"/>
        </a:p>
      </dgm:t>
    </dgm:pt>
    <dgm:pt modelId="{BFFE4C18-8888-4AD4-AA2A-2416182612EA}" type="pres">
      <dgm:prSet presAssocID="{94CF3BD8-9A9B-4E0C-B9C3-00F7EFB5FC62}" presName="simulatedConn" presStyleLbl="solidFgAcc1" presStyleIdx="2" presStyleCnt="5"/>
      <dgm:spPr/>
      <dgm:t>
        <a:bodyPr/>
        <a:lstStyle/>
        <a:p>
          <a:endParaRPr lang="fr-FR"/>
        </a:p>
      </dgm:t>
    </dgm:pt>
    <dgm:pt modelId="{C5DA6892-FEA2-4E62-929E-B991F0CE2DBB}" type="pres">
      <dgm:prSet presAssocID="{94CF3BD8-9A9B-4E0C-B9C3-00F7EFB5FC62}" presName="vSp2" presStyleCnt="0"/>
      <dgm:spPr/>
      <dgm:t>
        <a:bodyPr/>
        <a:lstStyle/>
        <a:p>
          <a:endParaRPr lang="fr-FR"/>
        </a:p>
      </dgm:t>
    </dgm:pt>
    <dgm:pt modelId="{FFB33AB6-7B7E-4747-A66A-F113FEA4626C}" type="pres">
      <dgm:prSet presAssocID="{94CF3BD8-9A9B-4E0C-B9C3-00F7EFB5FC62}" presName="sibTrans" presStyleCnt="0"/>
      <dgm:spPr/>
      <dgm:t>
        <a:bodyPr/>
        <a:lstStyle/>
        <a:p>
          <a:endParaRPr lang="fr-FR"/>
        </a:p>
      </dgm:t>
    </dgm:pt>
    <dgm:pt modelId="{905EBE35-4771-448F-853D-ACE0664891AD}" type="pres">
      <dgm:prSet presAssocID="{A9B7381C-9A8D-434C-8060-5C43EFA99CFC}" presName="compositeNode" presStyleCnt="0">
        <dgm:presLayoutVars>
          <dgm:bulletEnabled val="1"/>
        </dgm:presLayoutVars>
      </dgm:prSet>
      <dgm:spPr/>
      <dgm:t>
        <a:bodyPr/>
        <a:lstStyle/>
        <a:p>
          <a:endParaRPr lang="fr-FR"/>
        </a:p>
      </dgm:t>
    </dgm:pt>
    <dgm:pt modelId="{3780961A-CA1C-4D88-9134-7D12BFD3E293}" type="pres">
      <dgm:prSet presAssocID="{A9B7381C-9A8D-434C-8060-5C43EFA99CFC}" presName="bgRect" presStyleLbl="node1" presStyleIdx="3" presStyleCnt="6" custScaleY="111515"/>
      <dgm:spPr/>
      <dgm:t>
        <a:bodyPr/>
        <a:lstStyle/>
        <a:p>
          <a:endParaRPr lang="fr-FR"/>
        </a:p>
      </dgm:t>
    </dgm:pt>
    <dgm:pt modelId="{1C9728BA-4DDA-4A36-BD5C-145758209101}" type="pres">
      <dgm:prSet presAssocID="{A9B7381C-9A8D-434C-8060-5C43EFA99CFC}" presName="parentNode" presStyleLbl="node1" presStyleIdx="3" presStyleCnt="6">
        <dgm:presLayoutVars>
          <dgm:chMax val="0"/>
          <dgm:bulletEnabled val="1"/>
        </dgm:presLayoutVars>
      </dgm:prSet>
      <dgm:spPr/>
      <dgm:t>
        <a:bodyPr/>
        <a:lstStyle/>
        <a:p>
          <a:endParaRPr lang="fr-FR"/>
        </a:p>
      </dgm:t>
    </dgm:pt>
    <dgm:pt modelId="{DEF820BD-DDFA-4917-8490-E9FC55D3B712}" type="pres">
      <dgm:prSet presAssocID="{A9B7381C-9A8D-434C-8060-5C43EFA99CFC}" presName="childNode" presStyleLbl="node1" presStyleIdx="3" presStyleCnt="6">
        <dgm:presLayoutVars>
          <dgm:bulletEnabled val="1"/>
        </dgm:presLayoutVars>
      </dgm:prSet>
      <dgm:spPr/>
      <dgm:t>
        <a:bodyPr/>
        <a:lstStyle/>
        <a:p>
          <a:endParaRPr lang="fr-FR"/>
        </a:p>
      </dgm:t>
    </dgm:pt>
    <dgm:pt modelId="{8C7E247E-CA29-49B8-AEF7-1CD0CBD79DBA}" type="pres">
      <dgm:prSet presAssocID="{160D72AA-C41B-4BE3-89B4-33F177EE7494}" presName="hSp" presStyleCnt="0"/>
      <dgm:spPr/>
      <dgm:t>
        <a:bodyPr/>
        <a:lstStyle/>
        <a:p>
          <a:endParaRPr lang="fr-FR"/>
        </a:p>
      </dgm:t>
    </dgm:pt>
    <dgm:pt modelId="{1D3D2E47-C673-44F1-AB4E-D32595159A07}" type="pres">
      <dgm:prSet presAssocID="{160D72AA-C41B-4BE3-89B4-33F177EE7494}" presName="vProcSp" presStyleCnt="0"/>
      <dgm:spPr/>
      <dgm:t>
        <a:bodyPr/>
        <a:lstStyle/>
        <a:p>
          <a:endParaRPr lang="fr-FR"/>
        </a:p>
      </dgm:t>
    </dgm:pt>
    <dgm:pt modelId="{D6211A80-B9D2-4398-A321-61864DED0B29}" type="pres">
      <dgm:prSet presAssocID="{160D72AA-C41B-4BE3-89B4-33F177EE7494}" presName="vSp1" presStyleCnt="0"/>
      <dgm:spPr/>
      <dgm:t>
        <a:bodyPr/>
        <a:lstStyle/>
        <a:p>
          <a:endParaRPr lang="fr-FR"/>
        </a:p>
      </dgm:t>
    </dgm:pt>
    <dgm:pt modelId="{C90AF554-3707-422D-BA82-A17FE1E1C3B5}" type="pres">
      <dgm:prSet presAssocID="{160D72AA-C41B-4BE3-89B4-33F177EE7494}" presName="simulatedConn" presStyleLbl="solidFgAcc1" presStyleIdx="3" presStyleCnt="5"/>
      <dgm:spPr/>
      <dgm:t>
        <a:bodyPr/>
        <a:lstStyle/>
        <a:p>
          <a:endParaRPr lang="fr-FR"/>
        </a:p>
      </dgm:t>
    </dgm:pt>
    <dgm:pt modelId="{B543D2C6-04A4-4214-9BC2-418D7D560BBE}" type="pres">
      <dgm:prSet presAssocID="{160D72AA-C41B-4BE3-89B4-33F177EE7494}" presName="vSp2" presStyleCnt="0"/>
      <dgm:spPr/>
      <dgm:t>
        <a:bodyPr/>
        <a:lstStyle/>
        <a:p>
          <a:endParaRPr lang="fr-FR"/>
        </a:p>
      </dgm:t>
    </dgm:pt>
    <dgm:pt modelId="{88F2314A-3E02-45FB-B272-EB27081E4A22}" type="pres">
      <dgm:prSet presAssocID="{160D72AA-C41B-4BE3-89B4-33F177EE7494}" presName="sibTrans" presStyleCnt="0"/>
      <dgm:spPr/>
      <dgm:t>
        <a:bodyPr/>
        <a:lstStyle/>
        <a:p>
          <a:endParaRPr lang="fr-FR"/>
        </a:p>
      </dgm:t>
    </dgm:pt>
    <dgm:pt modelId="{02798B11-ADC1-44D3-94BA-AFAAF5B724F4}" type="pres">
      <dgm:prSet presAssocID="{F401AE2E-19F5-4AEA-ABF0-A858FBFDAF78}" presName="compositeNode" presStyleCnt="0">
        <dgm:presLayoutVars>
          <dgm:bulletEnabled val="1"/>
        </dgm:presLayoutVars>
      </dgm:prSet>
      <dgm:spPr/>
      <dgm:t>
        <a:bodyPr/>
        <a:lstStyle/>
        <a:p>
          <a:endParaRPr lang="fr-FR"/>
        </a:p>
      </dgm:t>
    </dgm:pt>
    <dgm:pt modelId="{0CFE56B3-CBFC-42CA-8704-93499591C940}" type="pres">
      <dgm:prSet presAssocID="{F401AE2E-19F5-4AEA-ABF0-A858FBFDAF78}" presName="bgRect" presStyleLbl="node1" presStyleIdx="4" presStyleCnt="6" custScaleY="111515"/>
      <dgm:spPr/>
      <dgm:t>
        <a:bodyPr/>
        <a:lstStyle/>
        <a:p>
          <a:endParaRPr lang="fr-FR"/>
        </a:p>
      </dgm:t>
    </dgm:pt>
    <dgm:pt modelId="{D2826036-83D7-4F3C-9971-2A2B0A54B4E2}" type="pres">
      <dgm:prSet presAssocID="{F401AE2E-19F5-4AEA-ABF0-A858FBFDAF78}" presName="parentNode" presStyleLbl="node1" presStyleIdx="4" presStyleCnt="6">
        <dgm:presLayoutVars>
          <dgm:chMax val="0"/>
          <dgm:bulletEnabled val="1"/>
        </dgm:presLayoutVars>
      </dgm:prSet>
      <dgm:spPr/>
      <dgm:t>
        <a:bodyPr/>
        <a:lstStyle/>
        <a:p>
          <a:endParaRPr lang="fr-FR"/>
        </a:p>
      </dgm:t>
    </dgm:pt>
    <dgm:pt modelId="{FE234007-3103-4AAE-A02A-DB9346F444D6}" type="pres">
      <dgm:prSet presAssocID="{F401AE2E-19F5-4AEA-ABF0-A858FBFDAF78}" presName="childNode" presStyleLbl="node1" presStyleIdx="4" presStyleCnt="6">
        <dgm:presLayoutVars>
          <dgm:bulletEnabled val="1"/>
        </dgm:presLayoutVars>
      </dgm:prSet>
      <dgm:spPr/>
      <dgm:t>
        <a:bodyPr/>
        <a:lstStyle/>
        <a:p>
          <a:endParaRPr lang="fr-FR"/>
        </a:p>
      </dgm:t>
    </dgm:pt>
    <dgm:pt modelId="{4286607C-0C01-412A-B637-D109FD3613BC}" type="pres">
      <dgm:prSet presAssocID="{15A51C76-250D-46EA-80DD-49F7E93DCA24}" presName="hSp" presStyleCnt="0"/>
      <dgm:spPr/>
      <dgm:t>
        <a:bodyPr/>
        <a:lstStyle/>
        <a:p>
          <a:endParaRPr lang="fr-FR"/>
        </a:p>
      </dgm:t>
    </dgm:pt>
    <dgm:pt modelId="{2697BD96-AFB2-4C89-8102-1393094F1267}" type="pres">
      <dgm:prSet presAssocID="{15A51C76-250D-46EA-80DD-49F7E93DCA24}" presName="vProcSp" presStyleCnt="0"/>
      <dgm:spPr/>
      <dgm:t>
        <a:bodyPr/>
        <a:lstStyle/>
        <a:p>
          <a:endParaRPr lang="fr-FR"/>
        </a:p>
      </dgm:t>
    </dgm:pt>
    <dgm:pt modelId="{1A93F87E-25E5-4B24-875E-25D28881290A}" type="pres">
      <dgm:prSet presAssocID="{15A51C76-250D-46EA-80DD-49F7E93DCA24}" presName="vSp1" presStyleCnt="0"/>
      <dgm:spPr/>
      <dgm:t>
        <a:bodyPr/>
        <a:lstStyle/>
        <a:p>
          <a:endParaRPr lang="fr-FR"/>
        </a:p>
      </dgm:t>
    </dgm:pt>
    <dgm:pt modelId="{554DF01B-1068-42B4-9315-6565CBAE49EF}" type="pres">
      <dgm:prSet presAssocID="{15A51C76-250D-46EA-80DD-49F7E93DCA24}" presName="simulatedConn" presStyleLbl="solidFgAcc1" presStyleIdx="4" presStyleCnt="5"/>
      <dgm:spPr/>
      <dgm:t>
        <a:bodyPr/>
        <a:lstStyle/>
        <a:p>
          <a:endParaRPr lang="fr-FR"/>
        </a:p>
      </dgm:t>
    </dgm:pt>
    <dgm:pt modelId="{1BD590F2-837F-4401-A567-77D52E1E3072}" type="pres">
      <dgm:prSet presAssocID="{15A51C76-250D-46EA-80DD-49F7E93DCA24}" presName="vSp2" presStyleCnt="0"/>
      <dgm:spPr/>
      <dgm:t>
        <a:bodyPr/>
        <a:lstStyle/>
        <a:p>
          <a:endParaRPr lang="fr-FR"/>
        </a:p>
      </dgm:t>
    </dgm:pt>
    <dgm:pt modelId="{2CB91FF2-FBA0-494A-899C-50ED0F729FBA}" type="pres">
      <dgm:prSet presAssocID="{15A51C76-250D-46EA-80DD-49F7E93DCA24}" presName="sibTrans" presStyleCnt="0"/>
      <dgm:spPr/>
      <dgm:t>
        <a:bodyPr/>
        <a:lstStyle/>
        <a:p>
          <a:endParaRPr lang="fr-FR"/>
        </a:p>
      </dgm:t>
    </dgm:pt>
    <dgm:pt modelId="{8B397054-34BD-4088-B5CF-AC0F31D9837B}" type="pres">
      <dgm:prSet presAssocID="{22CA88CC-1069-4B46-951D-74C2E5F1DB4B}" presName="compositeNode" presStyleCnt="0">
        <dgm:presLayoutVars>
          <dgm:bulletEnabled val="1"/>
        </dgm:presLayoutVars>
      </dgm:prSet>
      <dgm:spPr/>
      <dgm:t>
        <a:bodyPr/>
        <a:lstStyle/>
        <a:p>
          <a:endParaRPr lang="fr-FR"/>
        </a:p>
      </dgm:t>
    </dgm:pt>
    <dgm:pt modelId="{14D15637-76D3-450B-95D0-464AC850CD8C}" type="pres">
      <dgm:prSet presAssocID="{22CA88CC-1069-4B46-951D-74C2E5F1DB4B}" presName="bgRect" presStyleLbl="node1" presStyleIdx="5" presStyleCnt="6" custScaleY="111515"/>
      <dgm:spPr/>
      <dgm:t>
        <a:bodyPr/>
        <a:lstStyle/>
        <a:p>
          <a:endParaRPr lang="fr-FR"/>
        </a:p>
      </dgm:t>
    </dgm:pt>
    <dgm:pt modelId="{C5C26973-4DB4-4D33-8FF8-A463FE625C4B}" type="pres">
      <dgm:prSet presAssocID="{22CA88CC-1069-4B46-951D-74C2E5F1DB4B}" presName="parentNode" presStyleLbl="node1" presStyleIdx="5" presStyleCnt="6">
        <dgm:presLayoutVars>
          <dgm:chMax val="0"/>
          <dgm:bulletEnabled val="1"/>
        </dgm:presLayoutVars>
      </dgm:prSet>
      <dgm:spPr/>
      <dgm:t>
        <a:bodyPr/>
        <a:lstStyle/>
        <a:p>
          <a:endParaRPr lang="fr-FR"/>
        </a:p>
      </dgm:t>
    </dgm:pt>
    <dgm:pt modelId="{419ACA0D-442B-4D0C-BF62-0A7076993981}" type="pres">
      <dgm:prSet presAssocID="{22CA88CC-1069-4B46-951D-74C2E5F1DB4B}" presName="childNode" presStyleLbl="node1" presStyleIdx="5" presStyleCnt="6">
        <dgm:presLayoutVars>
          <dgm:bulletEnabled val="1"/>
        </dgm:presLayoutVars>
      </dgm:prSet>
      <dgm:spPr/>
      <dgm:t>
        <a:bodyPr/>
        <a:lstStyle/>
        <a:p>
          <a:endParaRPr lang="fr-FR"/>
        </a:p>
      </dgm:t>
    </dgm:pt>
  </dgm:ptLst>
  <dgm:cxnLst>
    <dgm:cxn modelId="{1247CBD9-A640-4DED-8422-A70104E44360}" type="presOf" srcId="{C9F606DE-E596-46DC-AE22-D16B27DCB993}" destId="{2AD936DC-87A3-4602-84D0-76F83D4C5424}" srcOrd="0" destOrd="0" presId="urn:microsoft.com/office/officeart/2005/8/layout/hProcess7"/>
    <dgm:cxn modelId="{9FB3D807-0AF9-4746-A09B-0A0853B5F417}" type="presOf" srcId="{E37C965F-9F2F-4C75-8657-67190AE7F4C2}" destId="{419ACA0D-442B-4D0C-BF62-0A7076993981}" srcOrd="0" destOrd="1" presId="urn:microsoft.com/office/officeart/2005/8/layout/hProcess7"/>
    <dgm:cxn modelId="{FECCC955-3A81-494F-A5EE-2C9CD946857C}" type="presOf" srcId="{400A0183-1A9E-4DBB-BAF3-278A7E4E4519}" destId="{419ACA0D-442B-4D0C-BF62-0A7076993981}" srcOrd="0" destOrd="0" presId="urn:microsoft.com/office/officeart/2005/8/layout/hProcess7"/>
    <dgm:cxn modelId="{1B77B64A-990E-48AA-AC30-13FD9597352D}" type="presOf" srcId="{22CA88CC-1069-4B46-951D-74C2E5F1DB4B}" destId="{14D15637-76D3-450B-95D0-464AC850CD8C}" srcOrd="0" destOrd="0" presId="urn:microsoft.com/office/officeart/2005/8/layout/hProcess7"/>
    <dgm:cxn modelId="{6C1CE267-9174-4AF2-87EA-E687E8607ABC}" srcId="{F401AE2E-19F5-4AEA-ABF0-A858FBFDAF78}" destId="{AF627ED3-E47C-4691-A451-2617D68CEDF9}" srcOrd="0" destOrd="0" parTransId="{6A2470FF-8E42-45BD-A806-F89CE25F95DB}" sibTransId="{E840D96F-EE9D-4BB4-B662-7E45E28FE78E}"/>
    <dgm:cxn modelId="{F84B6867-F4D7-435A-8308-02AF68275077}" srcId="{15C909E3-3CA0-4853-9FB0-155698AB7617}" destId="{F401AE2E-19F5-4AEA-ABF0-A858FBFDAF78}" srcOrd="4" destOrd="0" parTransId="{72ED6EC0-3D2A-4675-99F7-2EB8982EA2F3}" sibTransId="{15A51C76-250D-46EA-80DD-49F7E93DCA24}"/>
    <dgm:cxn modelId="{1FC7E3CB-DB17-4FB1-A30F-C26E90C15272}" srcId="{15C909E3-3CA0-4853-9FB0-155698AB7617}" destId="{A9B7381C-9A8D-434C-8060-5C43EFA99CFC}" srcOrd="3" destOrd="0" parTransId="{1A95B271-C374-4666-8DB8-6B4E169AE13C}" sibTransId="{160D72AA-C41B-4BE3-89B4-33F177EE7494}"/>
    <dgm:cxn modelId="{9EAAEFE3-583A-4AC9-8D1E-224594C433F7}" type="presOf" srcId="{15C909E3-3CA0-4853-9FB0-155698AB7617}" destId="{426FD31A-B071-4EF5-8C54-72F490C338C2}" srcOrd="0" destOrd="0" presId="urn:microsoft.com/office/officeart/2005/8/layout/hProcess7"/>
    <dgm:cxn modelId="{4C26F841-B296-4CD2-8A29-AF2013E10037}" srcId="{CDD4AC3E-CA3D-4BE2-A931-165E26B32561}" destId="{7799E9DF-D836-44DD-BED5-97906223123A}" srcOrd="0" destOrd="0" parTransId="{6DF4F1A3-3876-4AF0-A8D3-3583AF878FC9}" sibTransId="{C417429F-AF88-4566-BBC5-B6C02BBE4C5D}"/>
    <dgm:cxn modelId="{F24D3E28-1BCF-4D06-909C-112FA8DD71CE}" type="presOf" srcId="{1AA166BF-2938-4C34-A4C7-E9F79DBB3C01}" destId="{DEF820BD-DDFA-4917-8490-E9FC55D3B712}" srcOrd="0" destOrd="0" presId="urn:microsoft.com/office/officeart/2005/8/layout/hProcess7"/>
    <dgm:cxn modelId="{04A1523F-B720-4DA3-B08F-9B6A79F94AB6}" type="presOf" srcId="{AF627ED3-E47C-4691-A451-2617D68CEDF9}" destId="{FE234007-3103-4AAE-A02A-DB9346F444D6}" srcOrd="0" destOrd="0" presId="urn:microsoft.com/office/officeart/2005/8/layout/hProcess7"/>
    <dgm:cxn modelId="{1681EB73-7B05-4EA4-AD85-D7D87DB39615}" type="presOf" srcId="{7799E9DF-D836-44DD-BED5-97906223123A}" destId="{CFECC406-091B-468E-95E4-843A3E2E3EB6}" srcOrd="0" destOrd="0" presId="urn:microsoft.com/office/officeart/2005/8/layout/hProcess7"/>
    <dgm:cxn modelId="{2B744326-EDE4-4628-A390-595AE072E4FD}" type="presOf" srcId="{CDD4AC3E-CA3D-4BE2-A931-165E26B32561}" destId="{BFBDAD49-A35B-475F-ADA0-8B77BCE2E5D3}" srcOrd="0" destOrd="0" presId="urn:microsoft.com/office/officeart/2005/8/layout/hProcess7"/>
    <dgm:cxn modelId="{9CAED263-DAE1-4DAE-A14E-ED85BC1335BD}" srcId="{15C909E3-3CA0-4853-9FB0-155698AB7617}" destId="{22CA88CC-1069-4B46-951D-74C2E5F1DB4B}" srcOrd="5" destOrd="0" parTransId="{588B701A-7AB1-40DA-99D0-DA0C85040656}" sibTransId="{B02964A3-9230-4F5E-9B0A-7D44DA395561}"/>
    <dgm:cxn modelId="{5C285E2F-8A06-4811-B3BB-96C5083F2B41}" type="presOf" srcId="{A9B7381C-9A8D-434C-8060-5C43EFA99CFC}" destId="{1C9728BA-4DDA-4A36-BD5C-145758209101}" srcOrd="1" destOrd="0" presId="urn:microsoft.com/office/officeart/2005/8/layout/hProcess7"/>
    <dgm:cxn modelId="{31942CE2-FBD5-491A-8E8E-AA8768323FD6}" srcId="{22CA88CC-1069-4B46-951D-74C2E5F1DB4B}" destId="{E37C965F-9F2F-4C75-8657-67190AE7F4C2}" srcOrd="1" destOrd="0" parTransId="{47E00ED9-8763-4A00-8340-CA28130A09D3}" sibTransId="{8231AF86-79E3-4D18-901A-0603B101628A}"/>
    <dgm:cxn modelId="{C5B564F5-1AAA-482A-B052-B46D4834A96C}" type="presOf" srcId="{428DE605-A54A-4C70-8F6B-0D0D7F706C99}" destId="{63FB3C95-8D22-4DBE-B806-56FFD3F9F766}" srcOrd="1" destOrd="0" presId="urn:microsoft.com/office/officeart/2005/8/layout/hProcess7"/>
    <dgm:cxn modelId="{5F3AE419-E2C9-48E0-B7FC-38FC6EBB384E}" type="presOf" srcId="{03E65B47-1B2E-473D-B7FF-34B44C8F18F4}" destId="{29D4E4FC-6588-4510-B318-B30706049ECC}" srcOrd="0" destOrd="0" presId="urn:microsoft.com/office/officeart/2005/8/layout/hProcess7"/>
    <dgm:cxn modelId="{C2BE93B1-187E-47C0-9B5E-AB51289BD0DD}" srcId="{22CA88CC-1069-4B46-951D-74C2E5F1DB4B}" destId="{400A0183-1A9E-4DBB-BAF3-278A7E4E4519}" srcOrd="0" destOrd="0" parTransId="{5FB8750B-3FFA-4F03-A943-3863086E5C27}" sibTransId="{8637DA78-B25C-4335-8277-AED07B2137C9}"/>
    <dgm:cxn modelId="{3996A9AD-B196-495D-9B6A-3EC0645F70E0}" type="presOf" srcId="{A9B7381C-9A8D-434C-8060-5C43EFA99CFC}" destId="{3780961A-CA1C-4D88-9134-7D12BFD3E293}" srcOrd="0" destOrd="0" presId="urn:microsoft.com/office/officeart/2005/8/layout/hProcess7"/>
    <dgm:cxn modelId="{BE2BFCE1-1255-4136-806F-0A4241509480}" srcId="{0111FC96-17AA-4B70-82B4-A34C6E5F158B}" destId="{C9F606DE-E596-46DC-AE22-D16B27DCB993}" srcOrd="0" destOrd="0" parTransId="{72C32CDE-A86C-486B-B18A-5CB325ABF133}" sibTransId="{52E82B84-5ACE-49F7-B8B0-82C40F0C1CB7}"/>
    <dgm:cxn modelId="{241C874A-F19E-4314-B389-8D8E6C5C4CD0}" type="presOf" srcId="{0111FC96-17AA-4B70-82B4-A34C6E5F158B}" destId="{9013A631-C209-41D4-82BE-A50013B3613C}" srcOrd="0" destOrd="0" presId="urn:microsoft.com/office/officeart/2005/8/layout/hProcess7"/>
    <dgm:cxn modelId="{E11FE65D-24C8-4ABA-8333-43E15279ECD6}" type="presOf" srcId="{CDD4AC3E-CA3D-4BE2-A931-165E26B32561}" destId="{B37D4F34-0EC7-4215-89EC-5F74D3CAD027}" srcOrd="1" destOrd="0" presId="urn:microsoft.com/office/officeart/2005/8/layout/hProcess7"/>
    <dgm:cxn modelId="{D42DB58F-3416-44F9-ACD9-EBF3239CFDC9}" type="presOf" srcId="{0111FC96-17AA-4B70-82B4-A34C6E5F158B}" destId="{12426992-B65E-476D-98CC-D088B9598E18}" srcOrd="1" destOrd="0" presId="urn:microsoft.com/office/officeart/2005/8/layout/hProcess7"/>
    <dgm:cxn modelId="{B061D4BD-B56A-48DE-BC19-88DC04B5673E}" type="presOf" srcId="{22CA88CC-1069-4B46-951D-74C2E5F1DB4B}" destId="{C5C26973-4DB4-4D33-8FF8-A463FE625C4B}" srcOrd="1" destOrd="0" presId="urn:microsoft.com/office/officeart/2005/8/layout/hProcess7"/>
    <dgm:cxn modelId="{8868EE69-DC9E-4816-8199-C9B2007C4222}" type="presOf" srcId="{F401AE2E-19F5-4AEA-ABF0-A858FBFDAF78}" destId="{0CFE56B3-CBFC-42CA-8704-93499591C940}" srcOrd="0" destOrd="0" presId="urn:microsoft.com/office/officeart/2005/8/layout/hProcess7"/>
    <dgm:cxn modelId="{40C8B211-364B-42E5-B82E-357B7B0DB65D}" srcId="{15C909E3-3CA0-4853-9FB0-155698AB7617}" destId="{0111FC96-17AA-4B70-82B4-A34C6E5F158B}" srcOrd="1" destOrd="0" parTransId="{1A285B7D-D98D-4EE5-8760-E504AED53F5E}" sibTransId="{5907926D-E6B3-4A77-9CC8-F8EDE0D554B0}"/>
    <dgm:cxn modelId="{2FF9F8DB-8CD9-4886-BD6C-5400088D5765}" srcId="{15C909E3-3CA0-4853-9FB0-155698AB7617}" destId="{428DE605-A54A-4C70-8F6B-0D0D7F706C99}" srcOrd="2" destOrd="0" parTransId="{5A72974D-0572-446C-9694-4855BF19B2A9}" sibTransId="{94CF3BD8-9A9B-4E0C-B9C3-00F7EFB5FC62}"/>
    <dgm:cxn modelId="{38C9DEF9-CE52-4148-80C3-D2E7BD617B42}" type="presOf" srcId="{428DE605-A54A-4C70-8F6B-0D0D7F706C99}" destId="{937F9292-8EF8-4553-A067-7615598B702B}" srcOrd="0" destOrd="0" presId="urn:microsoft.com/office/officeart/2005/8/layout/hProcess7"/>
    <dgm:cxn modelId="{CE05182E-CC80-48C6-904E-D6EF50BD81EC}" srcId="{428DE605-A54A-4C70-8F6B-0D0D7F706C99}" destId="{03E65B47-1B2E-473D-B7FF-34B44C8F18F4}" srcOrd="0" destOrd="0" parTransId="{2A7DC404-5139-4520-AF71-386DF2170E5F}" sibTransId="{AA251B8B-1CFC-42D6-BE08-361D1691E1A9}"/>
    <dgm:cxn modelId="{5CFBDEE4-02C0-4B28-B2F3-6EB5DDA89A1A}" type="presOf" srcId="{F401AE2E-19F5-4AEA-ABF0-A858FBFDAF78}" destId="{D2826036-83D7-4F3C-9971-2A2B0A54B4E2}" srcOrd="1" destOrd="0" presId="urn:microsoft.com/office/officeart/2005/8/layout/hProcess7"/>
    <dgm:cxn modelId="{75D84A8B-57B0-4D7B-A36A-27BE525F0C81}" srcId="{15C909E3-3CA0-4853-9FB0-155698AB7617}" destId="{CDD4AC3E-CA3D-4BE2-A931-165E26B32561}" srcOrd="0" destOrd="0" parTransId="{2E59A6BC-C406-4183-823A-75AFA2BC5BB2}" sibTransId="{5DE62FED-9001-426E-84CE-6682CACF70FD}"/>
    <dgm:cxn modelId="{B6A49E8F-A6B5-4BAF-97AF-11889E2A7CB5}" srcId="{A9B7381C-9A8D-434C-8060-5C43EFA99CFC}" destId="{1AA166BF-2938-4C34-A4C7-E9F79DBB3C01}" srcOrd="0" destOrd="0" parTransId="{6972D39A-FE0B-4B29-97B0-EF1EDDD10B5B}" sibTransId="{03176435-3F32-4E10-B04A-5C94C7B971F1}"/>
    <dgm:cxn modelId="{A80B4F97-12CA-4184-AD2A-9215CCD72628}" type="presParOf" srcId="{426FD31A-B071-4EF5-8C54-72F490C338C2}" destId="{1C073D1F-5E23-493F-B19C-B16A2923B62B}" srcOrd="0" destOrd="0" presId="urn:microsoft.com/office/officeart/2005/8/layout/hProcess7"/>
    <dgm:cxn modelId="{143369A4-3226-4A51-8A11-4EE168B7E255}" type="presParOf" srcId="{1C073D1F-5E23-493F-B19C-B16A2923B62B}" destId="{BFBDAD49-A35B-475F-ADA0-8B77BCE2E5D3}" srcOrd="0" destOrd="0" presId="urn:microsoft.com/office/officeart/2005/8/layout/hProcess7"/>
    <dgm:cxn modelId="{034E0DC5-E6DD-4C76-B61C-FCFCF7A3918B}" type="presParOf" srcId="{1C073D1F-5E23-493F-B19C-B16A2923B62B}" destId="{B37D4F34-0EC7-4215-89EC-5F74D3CAD027}" srcOrd="1" destOrd="0" presId="urn:microsoft.com/office/officeart/2005/8/layout/hProcess7"/>
    <dgm:cxn modelId="{3DC3B506-0C66-42E3-95BF-C46A1A7A842D}" type="presParOf" srcId="{1C073D1F-5E23-493F-B19C-B16A2923B62B}" destId="{CFECC406-091B-468E-95E4-843A3E2E3EB6}" srcOrd="2" destOrd="0" presId="urn:microsoft.com/office/officeart/2005/8/layout/hProcess7"/>
    <dgm:cxn modelId="{60776216-B736-4D1A-A101-1D5341A7E1E8}" type="presParOf" srcId="{426FD31A-B071-4EF5-8C54-72F490C338C2}" destId="{E4636E48-935A-4350-8A14-F43565198938}" srcOrd="1" destOrd="0" presId="urn:microsoft.com/office/officeart/2005/8/layout/hProcess7"/>
    <dgm:cxn modelId="{9A5E35BD-E2F8-4C91-90ED-DBC827E7BC80}" type="presParOf" srcId="{426FD31A-B071-4EF5-8C54-72F490C338C2}" destId="{8CEAFE7C-5591-4553-9BE7-286831A524AB}" srcOrd="2" destOrd="0" presId="urn:microsoft.com/office/officeart/2005/8/layout/hProcess7"/>
    <dgm:cxn modelId="{47CA8C43-084F-415F-AA77-8EA7F18DA76C}" type="presParOf" srcId="{8CEAFE7C-5591-4553-9BE7-286831A524AB}" destId="{22D3CBBE-EE7B-4F91-A478-28370783A655}" srcOrd="0" destOrd="0" presId="urn:microsoft.com/office/officeart/2005/8/layout/hProcess7"/>
    <dgm:cxn modelId="{A1F6AC15-BFE3-4BF0-953B-5A9B38C17A5B}" type="presParOf" srcId="{8CEAFE7C-5591-4553-9BE7-286831A524AB}" destId="{E219A850-4C69-4880-91C8-0C9A753A5D9A}" srcOrd="1" destOrd="0" presId="urn:microsoft.com/office/officeart/2005/8/layout/hProcess7"/>
    <dgm:cxn modelId="{F9AAFF87-B232-4F00-A6EB-740BFFF61A0C}" type="presParOf" srcId="{8CEAFE7C-5591-4553-9BE7-286831A524AB}" destId="{F2CA9E9D-6B48-4531-93BA-A1F1B1740309}" srcOrd="2" destOrd="0" presId="urn:microsoft.com/office/officeart/2005/8/layout/hProcess7"/>
    <dgm:cxn modelId="{D6B4445D-02DE-4560-8602-EE4BEF7E64BE}" type="presParOf" srcId="{426FD31A-B071-4EF5-8C54-72F490C338C2}" destId="{C9655608-38B3-4888-A92C-CEBB7C884F44}" srcOrd="3" destOrd="0" presId="urn:microsoft.com/office/officeart/2005/8/layout/hProcess7"/>
    <dgm:cxn modelId="{12CD4486-73FB-4C00-81A2-6FB7B7FE9CA1}" type="presParOf" srcId="{426FD31A-B071-4EF5-8C54-72F490C338C2}" destId="{921C0A90-5610-4AEA-B075-D41A6E0BDC43}" srcOrd="4" destOrd="0" presId="urn:microsoft.com/office/officeart/2005/8/layout/hProcess7"/>
    <dgm:cxn modelId="{B09D7B4F-BAF3-4E97-A715-08B473DB6B33}" type="presParOf" srcId="{921C0A90-5610-4AEA-B075-D41A6E0BDC43}" destId="{9013A631-C209-41D4-82BE-A50013B3613C}" srcOrd="0" destOrd="0" presId="urn:microsoft.com/office/officeart/2005/8/layout/hProcess7"/>
    <dgm:cxn modelId="{C3BB87C2-161A-4E29-A2D9-BD631AF69FC9}" type="presParOf" srcId="{921C0A90-5610-4AEA-B075-D41A6E0BDC43}" destId="{12426992-B65E-476D-98CC-D088B9598E18}" srcOrd="1" destOrd="0" presId="urn:microsoft.com/office/officeart/2005/8/layout/hProcess7"/>
    <dgm:cxn modelId="{72691E17-9EAB-431D-93E0-193FF78EDF5D}" type="presParOf" srcId="{921C0A90-5610-4AEA-B075-D41A6E0BDC43}" destId="{2AD936DC-87A3-4602-84D0-76F83D4C5424}" srcOrd="2" destOrd="0" presId="urn:microsoft.com/office/officeart/2005/8/layout/hProcess7"/>
    <dgm:cxn modelId="{C7936A83-005C-42AB-A5FB-B30E36502FD7}" type="presParOf" srcId="{426FD31A-B071-4EF5-8C54-72F490C338C2}" destId="{05FA47AE-E865-41DD-816A-F0DDD9BB88A6}" srcOrd="5" destOrd="0" presId="urn:microsoft.com/office/officeart/2005/8/layout/hProcess7"/>
    <dgm:cxn modelId="{F169A34F-A57B-4C5A-974D-75585505679B}" type="presParOf" srcId="{426FD31A-B071-4EF5-8C54-72F490C338C2}" destId="{4E96309D-B1DC-4BA0-A74D-E93D35D9A667}" srcOrd="6" destOrd="0" presId="urn:microsoft.com/office/officeart/2005/8/layout/hProcess7"/>
    <dgm:cxn modelId="{C43B5D4D-E948-4C01-A584-F69EA9BBA3B0}" type="presParOf" srcId="{4E96309D-B1DC-4BA0-A74D-E93D35D9A667}" destId="{9D8CBD90-01AF-4EB1-AEFE-C70DE6776264}" srcOrd="0" destOrd="0" presId="urn:microsoft.com/office/officeart/2005/8/layout/hProcess7"/>
    <dgm:cxn modelId="{ED8D16EC-A686-4FCC-9361-13E28B1B593D}" type="presParOf" srcId="{4E96309D-B1DC-4BA0-A74D-E93D35D9A667}" destId="{64CE16DE-93D0-4B96-8CAC-EB0E5AD234B8}" srcOrd="1" destOrd="0" presId="urn:microsoft.com/office/officeart/2005/8/layout/hProcess7"/>
    <dgm:cxn modelId="{10EEAE7D-A477-4213-A0A8-09DE461E4C37}" type="presParOf" srcId="{4E96309D-B1DC-4BA0-A74D-E93D35D9A667}" destId="{2B0CF110-5F04-4EF5-B253-750C08B78EB0}" srcOrd="2" destOrd="0" presId="urn:microsoft.com/office/officeart/2005/8/layout/hProcess7"/>
    <dgm:cxn modelId="{2780005D-A500-4259-8B9E-2EAC76C65404}" type="presParOf" srcId="{426FD31A-B071-4EF5-8C54-72F490C338C2}" destId="{5215909A-06AE-44FD-B647-6E899638DD78}" srcOrd="7" destOrd="0" presId="urn:microsoft.com/office/officeart/2005/8/layout/hProcess7"/>
    <dgm:cxn modelId="{593D9E2E-0210-4F60-878A-7A20C7BF75C3}" type="presParOf" srcId="{426FD31A-B071-4EF5-8C54-72F490C338C2}" destId="{220A4066-DA57-4819-B1B4-59E0D36EAE75}" srcOrd="8" destOrd="0" presId="urn:microsoft.com/office/officeart/2005/8/layout/hProcess7"/>
    <dgm:cxn modelId="{6C41E33F-A0E4-4744-8A03-EED7861E27D8}" type="presParOf" srcId="{220A4066-DA57-4819-B1B4-59E0D36EAE75}" destId="{937F9292-8EF8-4553-A067-7615598B702B}" srcOrd="0" destOrd="0" presId="urn:microsoft.com/office/officeart/2005/8/layout/hProcess7"/>
    <dgm:cxn modelId="{560D3112-B1F8-4522-B0B2-59F6D6CC6B6C}" type="presParOf" srcId="{220A4066-DA57-4819-B1B4-59E0D36EAE75}" destId="{63FB3C95-8D22-4DBE-B806-56FFD3F9F766}" srcOrd="1" destOrd="0" presId="urn:microsoft.com/office/officeart/2005/8/layout/hProcess7"/>
    <dgm:cxn modelId="{E9D67488-24EB-4486-B6FA-127F69D1A380}" type="presParOf" srcId="{220A4066-DA57-4819-B1B4-59E0D36EAE75}" destId="{29D4E4FC-6588-4510-B318-B30706049ECC}" srcOrd="2" destOrd="0" presId="urn:microsoft.com/office/officeart/2005/8/layout/hProcess7"/>
    <dgm:cxn modelId="{6FB219C5-2823-4203-A1F1-8376A98504FE}" type="presParOf" srcId="{426FD31A-B071-4EF5-8C54-72F490C338C2}" destId="{AEFAAAAB-A69D-4732-AD72-1753F47DCB26}" srcOrd="9" destOrd="0" presId="urn:microsoft.com/office/officeart/2005/8/layout/hProcess7"/>
    <dgm:cxn modelId="{B87AD969-1790-4361-9CC2-77C051185993}" type="presParOf" srcId="{426FD31A-B071-4EF5-8C54-72F490C338C2}" destId="{1D487C45-0547-44A1-B90A-89B04EDC6625}" srcOrd="10" destOrd="0" presId="urn:microsoft.com/office/officeart/2005/8/layout/hProcess7"/>
    <dgm:cxn modelId="{46B90C27-0869-4EC1-B6E6-C424BDA06E15}" type="presParOf" srcId="{1D487C45-0547-44A1-B90A-89B04EDC6625}" destId="{B82403E1-3F2B-4785-98C9-B8CDF2CB4614}" srcOrd="0" destOrd="0" presId="urn:microsoft.com/office/officeart/2005/8/layout/hProcess7"/>
    <dgm:cxn modelId="{4B0040AE-9343-409C-9497-57B52EC80C87}" type="presParOf" srcId="{1D487C45-0547-44A1-B90A-89B04EDC6625}" destId="{BFFE4C18-8888-4AD4-AA2A-2416182612EA}" srcOrd="1" destOrd="0" presId="urn:microsoft.com/office/officeart/2005/8/layout/hProcess7"/>
    <dgm:cxn modelId="{F96517D5-CD0D-4E75-A3CB-50D12E6B5A3A}" type="presParOf" srcId="{1D487C45-0547-44A1-B90A-89B04EDC6625}" destId="{C5DA6892-FEA2-4E62-929E-B991F0CE2DBB}" srcOrd="2" destOrd="0" presId="urn:microsoft.com/office/officeart/2005/8/layout/hProcess7"/>
    <dgm:cxn modelId="{9F8450DE-73F4-46AC-8330-37E78BB586D9}" type="presParOf" srcId="{426FD31A-B071-4EF5-8C54-72F490C338C2}" destId="{FFB33AB6-7B7E-4747-A66A-F113FEA4626C}" srcOrd="11" destOrd="0" presId="urn:microsoft.com/office/officeart/2005/8/layout/hProcess7"/>
    <dgm:cxn modelId="{AFC9B044-D006-466B-BD71-520C24948A94}" type="presParOf" srcId="{426FD31A-B071-4EF5-8C54-72F490C338C2}" destId="{905EBE35-4771-448F-853D-ACE0664891AD}" srcOrd="12" destOrd="0" presId="urn:microsoft.com/office/officeart/2005/8/layout/hProcess7"/>
    <dgm:cxn modelId="{A9F2FC48-C334-4BAB-84BF-942422416C21}" type="presParOf" srcId="{905EBE35-4771-448F-853D-ACE0664891AD}" destId="{3780961A-CA1C-4D88-9134-7D12BFD3E293}" srcOrd="0" destOrd="0" presId="urn:microsoft.com/office/officeart/2005/8/layout/hProcess7"/>
    <dgm:cxn modelId="{5324513D-CDBC-4352-B8AE-B8D287B9C51D}" type="presParOf" srcId="{905EBE35-4771-448F-853D-ACE0664891AD}" destId="{1C9728BA-4DDA-4A36-BD5C-145758209101}" srcOrd="1" destOrd="0" presId="urn:microsoft.com/office/officeart/2005/8/layout/hProcess7"/>
    <dgm:cxn modelId="{43936E89-AD59-47BE-85EF-0DF3477EED1D}" type="presParOf" srcId="{905EBE35-4771-448F-853D-ACE0664891AD}" destId="{DEF820BD-DDFA-4917-8490-E9FC55D3B712}" srcOrd="2" destOrd="0" presId="urn:microsoft.com/office/officeart/2005/8/layout/hProcess7"/>
    <dgm:cxn modelId="{88C8C893-6966-477C-9381-F5C2B350BD97}" type="presParOf" srcId="{426FD31A-B071-4EF5-8C54-72F490C338C2}" destId="{8C7E247E-CA29-49B8-AEF7-1CD0CBD79DBA}" srcOrd="13" destOrd="0" presId="urn:microsoft.com/office/officeart/2005/8/layout/hProcess7"/>
    <dgm:cxn modelId="{6EDEA4CB-F1CA-4895-A89C-0A58F24D2F3F}" type="presParOf" srcId="{426FD31A-B071-4EF5-8C54-72F490C338C2}" destId="{1D3D2E47-C673-44F1-AB4E-D32595159A07}" srcOrd="14" destOrd="0" presId="urn:microsoft.com/office/officeart/2005/8/layout/hProcess7"/>
    <dgm:cxn modelId="{6C2F946B-8807-449B-9C54-F76C579BD699}" type="presParOf" srcId="{1D3D2E47-C673-44F1-AB4E-D32595159A07}" destId="{D6211A80-B9D2-4398-A321-61864DED0B29}" srcOrd="0" destOrd="0" presId="urn:microsoft.com/office/officeart/2005/8/layout/hProcess7"/>
    <dgm:cxn modelId="{7F184AD5-087A-4322-AC71-56BC7DDACE62}" type="presParOf" srcId="{1D3D2E47-C673-44F1-AB4E-D32595159A07}" destId="{C90AF554-3707-422D-BA82-A17FE1E1C3B5}" srcOrd="1" destOrd="0" presId="urn:microsoft.com/office/officeart/2005/8/layout/hProcess7"/>
    <dgm:cxn modelId="{F6492A67-8C1C-4418-B4AE-A187C4189343}" type="presParOf" srcId="{1D3D2E47-C673-44F1-AB4E-D32595159A07}" destId="{B543D2C6-04A4-4214-9BC2-418D7D560BBE}" srcOrd="2" destOrd="0" presId="urn:microsoft.com/office/officeart/2005/8/layout/hProcess7"/>
    <dgm:cxn modelId="{9917E3B9-8955-466A-858E-55F613500F9B}" type="presParOf" srcId="{426FD31A-B071-4EF5-8C54-72F490C338C2}" destId="{88F2314A-3E02-45FB-B272-EB27081E4A22}" srcOrd="15" destOrd="0" presId="urn:microsoft.com/office/officeart/2005/8/layout/hProcess7"/>
    <dgm:cxn modelId="{07E19B10-F289-4E29-8B75-57870A93A30D}" type="presParOf" srcId="{426FD31A-B071-4EF5-8C54-72F490C338C2}" destId="{02798B11-ADC1-44D3-94BA-AFAAF5B724F4}" srcOrd="16" destOrd="0" presId="urn:microsoft.com/office/officeart/2005/8/layout/hProcess7"/>
    <dgm:cxn modelId="{B5C9EBA2-A3ED-466D-A8CC-0D9B92E027A1}" type="presParOf" srcId="{02798B11-ADC1-44D3-94BA-AFAAF5B724F4}" destId="{0CFE56B3-CBFC-42CA-8704-93499591C940}" srcOrd="0" destOrd="0" presId="urn:microsoft.com/office/officeart/2005/8/layout/hProcess7"/>
    <dgm:cxn modelId="{C5B53ED6-0BDD-4ED4-B2EB-2CF0FD1F4280}" type="presParOf" srcId="{02798B11-ADC1-44D3-94BA-AFAAF5B724F4}" destId="{D2826036-83D7-4F3C-9971-2A2B0A54B4E2}" srcOrd="1" destOrd="0" presId="urn:microsoft.com/office/officeart/2005/8/layout/hProcess7"/>
    <dgm:cxn modelId="{F352EDCC-1BA0-4C38-B6F1-C7F639624DCE}" type="presParOf" srcId="{02798B11-ADC1-44D3-94BA-AFAAF5B724F4}" destId="{FE234007-3103-4AAE-A02A-DB9346F444D6}" srcOrd="2" destOrd="0" presId="urn:microsoft.com/office/officeart/2005/8/layout/hProcess7"/>
    <dgm:cxn modelId="{A448F93D-1B80-402A-B5A1-134F68F8CD64}" type="presParOf" srcId="{426FD31A-B071-4EF5-8C54-72F490C338C2}" destId="{4286607C-0C01-412A-B637-D109FD3613BC}" srcOrd="17" destOrd="0" presId="urn:microsoft.com/office/officeart/2005/8/layout/hProcess7"/>
    <dgm:cxn modelId="{B0DF1662-EFD3-48EE-A0DE-204F7F164763}" type="presParOf" srcId="{426FD31A-B071-4EF5-8C54-72F490C338C2}" destId="{2697BD96-AFB2-4C89-8102-1393094F1267}" srcOrd="18" destOrd="0" presId="urn:microsoft.com/office/officeart/2005/8/layout/hProcess7"/>
    <dgm:cxn modelId="{2A339F82-17AC-46EA-AFD7-CB6268D4BAEE}" type="presParOf" srcId="{2697BD96-AFB2-4C89-8102-1393094F1267}" destId="{1A93F87E-25E5-4B24-875E-25D28881290A}" srcOrd="0" destOrd="0" presId="urn:microsoft.com/office/officeart/2005/8/layout/hProcess7"/>
    <dgm:cxn modelId="{09857DF5-DA53-4FB4-9267-A5C3759F64F6}" type="presParOf" srcId="{2697BD96-AFB2-4C89-8102-1393094F1267}" destId="{554DF01B-1068-42B4-9315-6565CBAE49EF}" srcOrd="1" destOrd="0" presId="urn:microsoft.com/office/officeart/2005/8/layout/hProcess7"/>
    <dgm:cxn modelId="{E91B8C5C-84FC-426C-98B6-411B8C5078BC}" type="presParOf" srcId="{2697BD96-AFB2-4C89-8102-1393094F1267}" destId="{1BD590F2-837F-4401-A567-77D52E1E3072}" srcOrd="2" destOrd="0" presId="urn:microsoft.com/office/officeart/2005/8/layout/hProcess7"/>
    <dgm:cxn modelId="{A12AFC31-6F38-4A5A-AB1A-E0BDE442A521}" type="presParOf" srcId="{426FD31A-B071-4EF5-8C54-72F490C338C2}" destId="{2CB91FF2-FBA0-494A-899C-50ED0F729FBA}" srcOrd="19" destOrd="0" presId="urn:microsoft.com/office/officeart/2005/8/layout/hProcess7"/>
    <dgm:cxn modelId="{A5C86DC8-3710-49A7-8566-6A46443EEAE7}" type="presParOf" srcId="{426FD31A-B071-4EF5-8C54-72F490C338C2}" destId="{8B397054-34BD-4088-B5CF-AC0F31D9837B}" srcOrd="20" destOrd="0" presId="urn:microsoft.com/office/officeart/2005/8/layout/hProcess7"/>
    <dgm:cxn modelId="{6C9F907D-38E8-4428-9F15-1459ECA07BA7}" type="presParOf" srcId="{8B397054-34BD-4088-B5CF-AC0F31D9837B}" destId="{14D15637-76D3-450B-95D0-464AC850CD8C}" srcOrd="0" destOrd="0" presId="urn:microsoft.com/office/officeart/2005/8/layout/hProcess7"/>
    <dgm:cxn modelId="{78C3C3FA-19C6-4E39-943A-EC9906724163}" type="presParOf" srcId="{8B397054-34BD-4088-B5CF-AC0F31D9837B}" destId="{C5C26973-4DB4-4D33-8FF8-A463FE625C4B}" srcOrd="1" destOrd="0" presId="urn:microsoft.com/office/officeart/2005/8/layout/hProcess7"/>
    <dgm:cxn modelId="{11D49939-5D7F-4CEE-BAA0-3175F6F06D68}" type="presParOf" srcId="{8B397054-34BD-4088-B5CF-AC0F31D9837B}" destId="{419ACA0D-442B-4D0C-BF62-0A7076993981}" srcOrd="2" destOrd="0" presId="urn:microsoft.com/office/officeart/2005/8/layout/hProcess7"/>
  </dgm:cxnLst>
  <dgm:bg/>
  <dgm:whole/>
</dgm:dataModel>
</file>

<file path=ppt/diagrams/data5.xml><?xml version="1.0" encoding="utf-8"?>
<dgm:dataModel xmlns:dgm="http://schemas.openxmlformats.org/drawingml/2006/diagram" xmlns:a="http://schemas.openxmlformats.org/drawingml/2006/main">
  <dgm:ptLst>
    <dgm:pt modelId="{273A451E-23AE-4260-A693-E8D28AAFEDC2}" type="doc">
      <dgm:prSet loTypeId="urn:microsoft.com/office/officeart/2005/8/layout/matrix1" loCatId="matrix" qsTypeId="urn:microsoft.com/office/officeart/2005/8/quickstyle/simple3" qsCatId="simple" csTypeId="urn:microsoft.com/office/officeart/2005/8/colors/colorful2" csCatId="colorful" phldr="1"/>
      <dgm:spPr/>
      <dgm:t>
        <a:bodyPr/>
        <a:lstStyle/>
        <a:p>
          <a:endParaRPr lang="fr-FR"/>
        </a:p>
      </dgm:t>
    </dgm:pt>
    <dgm:pt modelId="{6E9AABDA-A85D-4CB1-B398-F6911FE826A9}">
      <dgm:prSet phldrT="[Texte]" custT="1"/>
      <dgm:spPr/>
      <dgm:t>
        <a:bodyPr/>
        <a:lstStyle/>
        <a:p>
          <a:r>
            <a:rPr lang="fr-FR" sz="1600" b="1" dirty="0" smtClean="0">
              <a:latin typeface="Times New Roman" panose="02020603050405020304" pitchFamily="18" charset="0"/>
              <a:cs typeface="Times New Roman" panose="02020603050405020304" pitchFamily="18" charset="0"/>
            </a:rPr>
            <a:t>SWOT </a:t>
          </a:r>
          <a:endParaRPr lang="fr-FR" sz="1600" b="1" dirty="0">
            <a:latin typeface="Times New Roman" panose="02020603050405020304" pitchFamily="18" charset="0"/>
            <a:cs typeface="Times New Roman" panose="02020603050405020304" pitchFamily="18" charset="0"/>
          </a:endParaRPr>
        </a:p>
      </dgm:t>
    </dgm:pt>
    <dgm:pt modelId="{B7F97809-1003-4042-BDD1-BC76E61BA890}" type="parTrans" cxnId="{F9FF3AA8-0BC2-4CC2-B082-A2A94227F55F}">
      <dgm:prSet/>
      <dgm:spPr/>
      <dgm:t>
        <a:bodyPr/>
        <a:lstStyle/>
        <a:p>
          <a:endParaRPr lang="fr-FR" sz="1400">
            <a:latin typeface="Times New Roman" panose="02020603050405020304" pitchFamily="18" charset="0"/>
            <a:cs typeface="Times New Roman" panose="02020603050405020304" pitchFamily="18" charset="0"/>
          </a:endParaRPr>
        </a:p>
      </dgm:t>
    </dgm:pt>
    <dgm:pt modelId="{5BB5F2E0-B120-4197-AD63-A3314ABDD12A}" type="sibTrans" cxnId="{F9FF3AA8-0BC2-4CC2-B082-A2A94227F55F}">
      <dgm:prSet/>
      <dgm:spPr/>
      <dgm:t>
        <a:bodyPr/>
        <a:lstStyle/>
        <a:p>
          <a:endParaRPr lang="fr-FR" sz="1400">
            <a:latin typeface="Times New Roman" panose="02020603050405020304" pitchFamily="18" charset="0"/>
            <a:cs typeface="Times New Roman" panose="02020603050405020304" pitchFamily="18" charset="0"/>
          </a:endParaRPr>
        </a:p>
      </dgm:t>
    </dgm:pt>
    <dgm:pt modelId="{1494395B-4760-44FB-9B8B-5E2E418C035D}">
      <dgm:prSet phldrT="[Texte]" custT="1"/>
      <dgm:spPr/>
      <dgm:t>
        <a:bodyPr/>
        <a:lstStyle/>
        <a:p>
          <a:endParaRPr lang="fr-FR" sz="1600" b="1" dirty="0" smtClean="0">
            <a:latin typeface="Times New Roman" panose="02020603050405020304" pitchFamily="18" charset="0"/>
            <a:cs typeface="Times New Roman" panose="02020603050405020304" pitchFamily="18" charset="0"/>
          </a:endParaRPr>
        </a:p>
        <a:p>
          <a:r>
            <a:rPr lang="fr-FR" sz="1600" b="1" dirty="0" smtClean="0">
              <a:latin typeface="Times New Roman" panose="02020603050405020304" pitchFamily="18" charset="0"/>
              <a:cs typeface="Times New Roman" panose="02020603050405020304" pitchFamily="18" charset="0"/>
            </a:rPr>
            <a:t>Forces</a:t>
          </a:r>
        </a:p>
        <a:p>
          <a:r>
            <a:rPr lang="fr-FR" sz="1600" b="1" dirty="0" smtClean="0">
              <a:latin typeface="Times New Roman" panose="02020603050405020304" pitchFamily="18" charset="0"/>
              <a:cs typeface="Times New Roman" panose="02020603050405020304" pitchFamily="18" charset="0"/>
            </a:rPr>
            <a:t>-Aspects positifs internes sous contrôle de l’entité et sur lesquels elle peut bâtir dans le futur (Ressources possédées, compétences détenues conférant points positifs internes qui procurent un avantage durable…)</a:t>
          </a:r>
        </a:p>
      </dgm:t>
    </dgm:pt>
    <dgm:pt modelId="{2FA93FDA-00DD-44E5-8FE9-E70B62A01D49}" type="parTrans" cxnId="{720D5D51-3BDF-48E5-BBCE-0B42025EC211}">
      <dgm:prSet/>
      <dgm:spPr/>
      <dgm:t>
        <a:bodyPr/>
        <a:lstStyle/>
        <a:p>
          <a:endParaRPr lang="fr-FR" sz="1400">
            <a:latin typeface="Times New Roman" panose="02020603050405020304" pitchFamily="18" charset="0"/>
            <a:cs typeface="Times New Roman" panose="02020603050405020304" pitchFamily="18" charset="0"/>
          </a:endParaRPr>
        </a:p>
      </dgm:t>
    </dgm:pt>
    <dgm:pt modelId="{FB99F75F-8B2E-4BB5-BF8B-36A3B50A7561}" type="sibTrans" cxnId="{720D5D51-3BDF-48E5-BBCE-0B42025EC211}">
      <dgm:prSet/>
      <dgm:spPr/>
      <dgm:t>
        <a:bodyPr/>
        <a:lstStyle/>
        <a:p>
          <a:endParaRPr lang="fr-FR" sz="1400">
            <a:latin typeface="Times New Roman" panose="02020603050405020304" pitchFamily="18" charset="0"/>
            <a:cs typeface="Times New Roman" panose="02020603050405020304" pitchFamily="18" charset="0"/>
          </a:endParaRPr>
        </a:p>
      </dgm:t>
    </dgm:pt>
    <dgm:pt modelId="{DEC7499E-C7A4-41D0-848F-5E807BFC5B17}">
      <dgm:prSet phldrT="[Texte]" custT="1"/>
      <dgm:spPr/>
      <dgm:t>
        <a:bodyPr/>
        <a:lstStyle/>
        <a:p>
          <a:r>
            <a:rPr lang="fr-FR" sz="1600" b="1" dirty="0" smtClean="0">
              <a:latin typeface="Times New Roman" panose="02020603050405020304" pitchFamily="18" charset="0"/>
              <a:cs typeface="Times New Roman" panose="02020603050405020304" pitchFamily="18" charset="0"/>
            </a:rPr>
            <a:t>Faiblesses </a:t>
          </a:r>
        </a:p>
        <a:p>
          <a:r>
            <a:rPr lang="fr-FR" sz="1600" b="1" dirty="0" smtClean="0">
              <a:latin typeface="Times New Roman" panose="02020603050405020304" pitchFamily="18" charset="0"/>
              <a:cs typeface="Times New Roman" panose="02020603050405020304" pitchFamily="18" charset="0"/>
            </a:rPr>
            <a:t>-Aspects négatifs internes sous contrôle de l’entité et sur lesquels des marges d’amélioration substantielle existent.</a:t>
          </a:r>
          <a:endParaRPr lang="fr-FR" sz="1600" b="1" dirty="0">
            <a:latin typeface="Times New Roman" panose="02020603050405020304" pitchFamily="18" charset="0"/>
            <a:cs typeface="Times New Roman" panose="02020603050405020304" pitchFamily="18" charset="0"/>
          </a:endParaRPr>
        </a:p>
      </dgm:t>
    </dgm:pt>
    <dgm:pt modelId="{9032DC10-F8BB-49A8-96D1-661EB7589705}" type="parTrans" cxnId="{D353B2F2-4F44-4614-84EB-E1E5954418A6}">
      <dgm:prSet/>
      <dgm:spPr/>
      <dgm:t>
        <a:bodyPr/>
        <a:lstStyle/>
        <a:p>
          <a:endParaRPr lang="fr-FR" sz="1400">
            <a:latin typeface="Times New Roman" panose="02020603050405020304" pitchFamily="18" charset="0"/>
            <a:cs typeface="Times New Roman" panose="02020603050405020304" pitchFamily="18" charset="0"/>
          </a:endParaRPr>
        </a:p>
      </dgm:t>
    </dgm:pt>
    <dgm:pt modelId="{ABD8E3E3-D205-465D-BF1C-707EC25D7771}" type="sibTrans" cxnId="{D353B2F2-4F44-4614-84EB-E1E5954418A6}">
      <dgm:prSet/>
      <dgm:spPr/>
      <dgm:t>
        <a:bodyPr/>
        <a:lstStyle/>
        <a:p>
          <a:endParaRPr lang="fr-FR" sz="1400">
            <a:latin typeface="Times New Roman" panose="02020603050405020304" pitchFamily="18" charset="0"/>
            <a:cs typeface="Times New Roman" panose="02020603050405020304" pitchFamily="18" charset="0"/>
          </a:endParaRPr>
        </a:p>
      </dgm:t>
    </dgm:pt>
    <dgm:pt modelId="{D2669BC3-50D9-47E7-B67E-2BFA5003AEDA}">
      <dgm:prSet custT="1"/>
      <dgm:spPr/>
      <dgm:t>
        <a:bodyPr/>
        <a:lstStyle/>
        <a:p>
          <a:r>
            <a:rPr lang="fr-FR" sz="1500" b="1" dirty="0" smtClean="0">
              <a:latin typeface="Times New Roman" panose="02020603050405020304" pitchFamily="18" charset="0"/>
              <a:cs typeface="Times New Roman" panose="02020603050405020304" pitchFamily="18" charset="0"/>
            </a:rPr>
            <a:t>Menaces </a:t>
          </a:r>
        </a:p>
        <a:p>
          <a:r>
            <a:rPr lang="fr-FR" sz="1500" b="1" dirty="0" smtClean="0">
              <a:latin typeface="Times New Roman" panose="02020603050405020304" pitchFamily="18" charset="0"/>
              <a:cs typeface="Times New Roman" panose="02020603050405020304" pitchFamily="18" charset="0"/>
            </a:rPr>
            <a:t>-Problèmes, obstacles ou freins extérieurs qui peuvent nuire au développement de l’entité ainsi que les changements en cours ou à venir qui peuvent avoir un impact négatif sur les activités et qui sont souvent hors du champ d’influence de l’entité.</a:t>
          </a:r>
          <a:endParaRPr lang="fr-FR" sz="1500" dirty="0"/>
        </a:p>
      </dgm:t>
    </dgm:pt>
    <dgm:pt modelId="{FEEA7FC3-4259-4CED-A53F-608B3854C6E8}" type="parTrans" cxnId="{94BFE726-7257-43DF-9316-E5E6CEDA9633}">
      <dgm:prSet/>
      <dgm:spPr/>
      <dgm:t>
        <a:bodyPr/>
        <a:lstStyle/>
        <a:p>
          <a:endParaRPr lang="fr-FR" sz="1400"/>
        </a:p>
      </dgm:t>
    </dgm:pt>
    <dgm:pt modelId="{2A22F1CB-7A59-4F24-8EE8-FE57AC50C7D1}" type="sibTrans" cxnId="{94BFE726-7257-43DF-9316-E5E6CEDA9633}">
      <dgm:prSet/>
      <dgm:spPr/>
      <dgm:t>
        <a:bodyPr/>
        <a:lstStyle/>
        <a:p>
          <a:endParaRPr lang="fr-FR" sz="1400"/>
        </a:p>
      </dgm:t>
    </dgm:pt>
    <dgm:pt modelId="{32F77DD0-D6F6-47BD-874F-46AC7195FA92}">
      <dgm:prSet phldrT="[Texte]" custT="1"/>
      <dgm:spPr/>
      <dgm:t>
        <a:bodyPr/>
        <a:lstStyle/>
        <a:p>
          <a:r>
            <a:rPr lang="fr-FR" sz="1600" b="1" dirty="0" smtClean="0">
              <a:latin typeface="Times New Roman" panose="02020603050405020304" pitchFamily="18" charset="0"/>
              <a:cs typeface="Times New Roman" panose="02020603050405020304" pitchFamily="18" charset="0"/>
            </a:rPr>
            <a:t>Opportunités</a:t>
          </a:r>
        </a:p>
        <a:p>
          <a:r>
            <a:rPr lang="fr-FR" sz="1600" b="1" dirty="0" smtClean="0">
              <a:latin typeface="Times New Roman" panose="02020603050405020304" pitchFamily="18" charset="0"/>
              <a:cs typeface="Times New Roman" panose="02020603050405020304" pitchFamily="18" charset="0"/>
            </a:rPr>
            <a:t>-Possibilités extérieurs positives qui peuvent présenter certaines zones de potentiel dont l’entité peut tirer profit dans le contexte des forces et des faiblisses actuelles.</a:t>
          </a:r>
          <a:endParaRPr lang="fr-FR" sz="1600" b="1" dirty="0">
            <a:latin typeface="Times New Roman" panose="02020603050405020304" pitchFamily="18" charset="0"/>
            <a:cs typeface="Times New Roman" panose="02020603050405020304" pitchFamily="18" charset="0"/>
          </a:endParaRPr>
        </a:p>
      </dgm:t>
    </dgm:pt>
    <dgm:pt modelId="{8468A110-96E5-42C1-A16C-7F492D938E93}" type="sibTrans" cxnId="{0482F68D-8ECE-418F-A8E9-46483D273562}">
      <dgm:prSet/>
      <dgm:spPr/>
      <dgm:t>
        <a:bodyPr/>
        <a:lstStyle/>
        <a:p>
          <a:endParaRPr lang="fr-FR" sz="1400">
            <a:latin typeface="Times New Roman" panose="02020603050405020304" pitchFamily="18" charset="0"/>
            <a:cs typeface="Times New Roman" panose="02020603050405020304" pitchFamily="18" charset="0"/>
          </a:endParaRPr>
        </a:p>
      </dgm:t>
    </dgm:pt>
    <dgm:pt modelId="{2C5EC211-2B90-4F9E-884D-A1D1AE3ED056}" type="parTrans" cxnId="{0482F68D-8ECE-418F-A8E9-46483D273562}">
      <dgm:prSet/>
      <dgm:spPr/>
      <dgm:t>
        <a:bodyPr/>
        <a:lstStyle/>
        <a:p>
          <a:endParaRPr lang="fr-FR" sz="1400">
            <a:latin typeface="Times New Roman" panose="02020603050405020304" pitchFamily="18" charset="0"/>
            <a:cs typeface="Times New Roman" panose="02020603050405020304" pitchFamily="18" charset="0"/>
          </a:endParaRPr>
        </a:p>
      </dgm:t>
    </dgm:pt>
    <dgm:pt modelId="{82E5913B-18E6-485F-8013-601C9AF65C3F}" type="pres">
      <dgm:prSet presAssocID="{273A451E-23AE-4260-A693-E8D28AAFEDC2}" presName="diagram" presStyleCnt="0">
        <dgm:presLayoutVars>
          <dgm:chMax val="1"/>
          <dgm:dir/>
          <dgm:animLvl val="ctr"/>
          <dgm:resizeHandles val="exact"/>
        </dgm:presLayoutVars>
      </dgm:prSet>
      <dgm:spPr/>
      <dgm:t>
        <a:bodyPr/>
        <a:lstStyle/>
        <a:p>
          <a:endParaRPr lang="fr-FR"/>
        </a:p>
      </dgm:t>
    </dgm:pt>
    <dgm:pt modelId="{25BBBAC6-F25D-4C65-8CF6-9768DF2E986A}" type="pres">
      <dgm:prSet presAssocID="{273A451E-23AE-4260-A693-E8D28AAFEDC2}" presName="matrix" presStyleCnt="0"/>
      <dgm:spPr/>
      <dgm:t>
        <a:bodyPr/>
        <a:lstStyle/>
        <a:p>
          <a:endParaRPr lang="fr-FR"/>
        </a:p>
      </dgm:t>
    </dgm:pt>
    <dgm:pt modelId="{43A0EDA2-5FD2-46B8-9C9B-A856B919076C}" type="pres">
      <dgm:prSet presAssocID="{273A451E-23AE-4260-A693-E8D28AAFEDC2}" presName="tile1" presStyleLbl="node1" presStyleIdx="0" presStyleCnt="4"/>
      <dgm:spPr/>
      <dgm:t>
        <a:bodyPr/>
        <a:lstStyle/>
        <a:p>
          <a:endParaRPr lang="fr-FR"/>
        </a:p>
      </dgm:t>
    </dgm:pt>
    <dgm:pt modelId="{7F0470B7-C6A7-4C91-882A-5144F49DB6D4}" type="pres">
      <dgm:prSet presAssocID="{273A451E-23AE-4260-A693-E8D28AAFEDC2}" presName="tile1text" presStyleLbl="node1" presStyleIdx="0" presStyleCnt="4">
        <dgm:presLayoutVars>
          <dgm:chMax val="0"/>
          <dgm:chPref val="0"/>
          <dgm:bulletEnabled val="1"/>
        </dgm:presLayoutVars>
      </dgm:prSet>
      <dgm:spPr/>
      <dgm:t>
        <a:bodyPr/>
        <a:lstStyle/>
        <a:p>
          <a:endParaRPr lang="fr-FR"/>
        </a:p>
      </dgm:t>
    </dgm:pt>
    <dgm:pt modelId="{2E16C1FC-91EF-4DB6-B0DC-EC0BC7B0F2D4}" type="pres">
      <dgm:prSet presAssocID="{273A451E-23AE-4260-A693-E8D28AAFEDC2}" presName="tile2" presStyleLbl="node1" presStyleIdx="1" presStyleCnt="4"/>
      <dgm:spPr/>
      <dgm:t>
        <a:bodyPr/>
        <a:lstStyle/>
        <a:p>
          <a:endParaRPr lang="fr-FR"/>
        </a:p>
      </dgm:t>
    </dgm:pt>
    <dgm:pt modelId="{F8D2644F-7638-4857-B025-AF70025E77BA}" type="pres">
      <dgm:prSet presAssocID="{273A451E-23AE-4260-A693-E8D28AAFEDC2}" presName="tile2text" presStyleLbl="node1" presStyleIdx="1" presStyleCnt="4">
        <dgm:presLayoutVars>
          <dgm:chMax val="0"/>
          <dgm:chPref val="0"/>
          <dgm:bulletEnabled val="1"/>
        </dgm:presLayoutVars>
      </dgm:prSet>
      <dgm:spPr/>
      <dgm:t>
        <a:bodyPr/>
        <a:lstStyle/>
        <a:p>
          <a:endParaRPr lang="fr-FR"/>
        </a:p>
      </dgm:t>
    </dgm:pt>
    <dgm:pt modelId="{554C4ADA-1269-4FAC-925C-5B4FFFDA1CBE}" type="pres">
      <dgm:prSet presAssocID="{273A451E-23AE-4260-A693-E8D28AAFEDC2}" presName="tile3" presStyleLbl="node1" presStyleIdx="2" presStyleCnt="4" custLinFactNeighborY="3870"/>
      <dgm:spPr/>
      <dgm:t>
        <a:bodyPr/>
        <a:lstStyle/>
        <a:p>
          <a:endParaRPr lang="fr-FR"/>
        </a:p>
      </dgm:t>
    </dgm:pt>
    <dgm:pt modelId="{D6DDBE46-AD51-4B6A-A1F4-E77F86107AFE}" type="pres">
      <dgm:prSet presAssocID="{273A451E-23AE-4260-A693-E8D28AAFEDC2}" presName="tile3text" presStyleLbl="node1" presStyleIdx="2" presStyleCnt="4">
        <dgm:presLayoutVars>
          <dgm:chMax val="0"/>
          <dgm:chPref val="0"/>
          <dgm:bulletEnabled val="1"/>
        </dgm:presLayoutVars>
      </dgm:prSet>
      <dgm:spPr/>
      <dgm:t>
        <a:bodyPr/>
        <a:lstStyle/>
        <a:p>
          <a:endParaRPr lang="fr-FR"/>
        </a:p>
      </dgm:t>
    </dgm:pt>
    <dgm:pt modelId="{341A8A2A-AF0D-4873-8D49-17123E8C6AD2}" type="pres">
      <dgm:prSet presAssocID="{273A451E-23AE-4260-A693-E8D28AAFEDC2}" presName="tile4" presStyleLbl="node1" presStyleIdx="3" presStyleCnt="4" custScaleY="108239" custLinFactNeighborY="-1677"/>
      <dgm:spPr/>
      <dgm:t>
        <a:bodyPr/>
        <a:lstStyle/>
        <a:p>
          <a:endParaRPr lang="fr-FR"/>
        </a:p>
      </dgm:t>
    </dgm:pt>
    <dgm:pt modelId="{7362D297-DE6A-4284-8EB8-F29F52A075C9}" type="pres">
      <dgm:prSet presAssocID="{273A451E-23AE-4260-A693-E8D28AAFEDC2}" presName="tile4text" presStyleLbl="node1" presStyleIdx="3" presStyleCnt="4">
        <dgm:presLayoutVars>
          <dgm:chMax val="0"/>
          <dgm:chPref val="0"/>
          <dgm:bulletEnabled val="1"/>
        </dgm:presLayoutVars>
      </dgm:prSet>
      <dgm:spPr/>
      <dgm:t>
        <a:bodyPr/>
        <a:lstStyle/>
        <a:p>
          <a:endParaRPr lang="fr-FR"/>
        </a:p>
      </dgm:t>
    </dgm:pt>
    <dgm:pt modelId="{CCECD49E-E0FF-40FF-9BCC-835A823635ED}" type="pres">
      <dgm:prSet presAssocID="{273A451E-23AE-4260-A693-E8D28AAFEDC2}" presName="centerTile" presStyleLbl="fgShp" presStyleIdx="0" presStyleCnt="1" custScaleY="62891">
        <dgm:presLayoutVars>
          <dgm:chMax val="0"/>
          <dgm:chPref val="0"/>
        </dgm:presLayoutVars>
      </dgm:prSet>
      <dgm:spPr/>
      <dgm:t>
        <a:bodyPr/>
        <a:lstStyle/>
        <a:p>
          <a:endParaRPr lang="fr-FR"/>
        </a:p>
      </dgm:t>
    </dgm:pt>
  </dgm:ptLst>
  <dgm:cxnLst>
    <dgm:cxn modelId="{2F495B4E-48D1-4A32-816A-7F304C2F3082}" type="presOf" srcId="{DEC7499E-C7A4-41D0-848F-5E807BFC5B17}" destId="{F8D2644F-7638-4857-B025-AF70025E77BA}" srcOrd="1" destOrd="0" presId="urn:microsoft.com/office/officeart/2005/8/layout/matrix1"/>
    <dgm:cxn modelId="{5E593C18-B5CF-4901-A4DD-27A5CD02F685}" type="presOf" srcId="{D2669BC3-50D9-47E7-B67E-2BFA5003AEDA}" destId="{7362D297-DE6A-4284-8EB8-F29F52A075C9}" srcOrd="1" destOrd="0" presId="urn:microsoft.com/office/officeart/2005/8/layout/matrix1"/>
    <dgm:cxn modelId="{71EBED7F-ED96-4401-899D-7B6F2E5ABA8A}" type="presOf" srcId="{DEC7499E-C7A4-41D0-848F-5E807BFC5B17}" destId="{2E16C1FC-91EF-4DB6-B0DC-EC0BC7B0F2D4}" srcOrd="0" destOrd="0" presId="urn:microsoft.com/office/officeart/2005/8/layout/matrix1"/>
    <dgm:cxn modelId="{7CFA771A-C46F-4CFA-9CFD-9C1E6B10F2E1}" type="presOf" srcId="{32F77DD0-D6F6-47BD-874F-46AC7195FA92}" destId="{554C4ADA-1269-4FAC-925C-5B4FFFDA1CBE}" srcOrd="0" destOrd="0" presId="urn:microsoft.com/office/officeart/2005/8/layout/matrix1"/>
    <dgm:cxn modelId="{D37F6AE6-730C-424D-8FC0-33596A318B1A}" type="presOf" srcId="{1494395B-4760-44FB-9B8B-5E2E418C035D}" destId="{7F0470B7-C6A7-4C91-882A-5144F49DB6D4}" srcOrd="1" destOrd="0" presId="urn:microsoft.com/office/officeart/2005/8/layout/matrix1"/>
    <dgm:cxn modelId="{94BFE726-7257-43DF-9316-E5E6CEDA9633}" srcId="{6E9AABDA-A85D-4CB1-B398-F6911FE826A9}" destId="{D2669BC3-50D9-47E7-B67E-2BFA5003AEDA}" srcOrd="3" destOrd="0" parTransId="{FEEA7FC3-4259-4CED-A53F-608B3854C6E8}" sibTransId="{2A22F1CB-7A59-4F24-8EE8-FE57AC50C7D1}"/>
    <dgm:cxn modelId="{7672C53C-F998-49C4-A9D8-9F1A02B795DA}" type="presOf" srcId="{6E9AABDA-A85D-4CB1-B398-F6911FE826A9}" destId="{CCECD49E-E0FF-40FF-9BCC-835A823635ED}" srcOrd="0" destOrd="0" presId="urn:microsoft.com/office/officeart/2005/8/layout/matrix1"/>
    <dgm:cxn modelId="{9E7E8ADF-6243-4092-91EF-8BAD39469657}" type="presOf" srcId="{273A451E-23AE-4260-A693-E8D28AAFEDC2}" destId="{82E5913B-18E6-485F-8013-601C9AF65C3F}" srcOrd="0" destOrd="0" presId="urn:microsoft.com/office/officeart/2005/8/layout/matrix1"/>
    <dgm:cxn modelId="{720D5D51-3BDF-48E5-BBCE-0B42025EC211}" srcId="{6E9AABDA-A85D-4CB1-B398-F6911FE826A9}" destId="{1494395B-4760-44FB-9B8B-5E2E418C035D}" srcOrd="0" destOrd="0" parTransId="{2FA93FDA-00DD-44E5-8FE9-E70B62A01D49}" sibTransId="{FB99F75F-8B2E-4BB5-BF8B-36A3B50A7561}"/>
    <dgm:cxn modelId="{2B8EE093-8393-4C1C-828F-4AB323D474A2}" type="presOf" srcId="{D2669BC3-50D9-47E7-B67E-2BFA5003AEDA}" destId="{341A8A2A-AF0D-4873-8D49-17123E8C6AD2}" srcOrd="0" destOrd="0" presId="urn:microsoft.com/office/officeart/2005/8/layout/matrix1"/>
    <dgm:cxn modelId="{37C98C62-8FC5-4269-86C7-12CF24255A01}" type="presOf" srcId="{1494395B-4760-44FB-9B8B-5E2E418C035D}" destId="{43A0EDA2-5FD2-46B8-9C9B-A856B919076C}" srcOrd="0" destOrd="0" presId="urn:microsoft.com/office/officeart/2005/8/layout/matrix1"/>
    <dgm:cxn modelId="{0482F68D-8ECE-418F-A8E9-46483D273562}" srcId="{6E9AABDA-A85D-4CB1-B398-F6911FE826A9}" destId="{32F77DD0-D6F6-47BD-874F-46AC7195FA92}" srcOrd="2" destOrd="0" parTransId="{2C5EC211-2B90-4F9E-884D-A1D1AE3ED056}" sibTransId="{8468A110-96E5-42C1-A16C-7F492D938E93}"/>
    <dgm:cxn modelId="{D353B2F2-4F44-4614-84EB-E1E5954418A6}" srcId="{6E9AABDA-A85D-4CB1-B398-F6911FE826A9}" destId="{DEC7499E-C7A4-41D0-848F-5E807BFC5B17}" srcOrd="1" destOrd="0" parTransId="{9032DC10-F8BB-49A8-96D1-661EB7589705}" sibTransId="{ABD8E3E3-D205-465D-BF1C-707EC25D7771}"/>
    <dgm:cxn modelId="{F9FF3AA8-0BC2-4CC2-B082-A2A94227F55F}" srcId="{273A451E-23AE-4260-A693-E8D28AAFEDC2}" destId="{6E9AABDA-A85D-4CB1-B398-F6911FE826A9}" srcOrd="0" destOrd="0" parTransId="{B7F97809-1003-4042-BDD1-BC76E61BA890}" sibTransId="{5BB5F2E0-B120-4197-AD63-A3314ABDD12A}"/>
    <dgm:cxn modelId="{0C3AA6C4-7BF4-4102-8938-3E35B91D132B}" type="presOf" srcId="{32F77DD0-D6F6-47BD-874F-46AC7195FA92}" destId="{D6DDBE46-AD51-4B6A-A1F4-E77F86107AFE}" srcOrd="1" destOrd="0" presId="urn:microsoft.com/office/officeart/2005/8/layout/matrix1"/>
    <dgm:cxn modelId="{80BCE4D3-1285-4F0F-ADF9-07936D3B4F4C}" type="presParOf" srcId="{82E5913B-18E6-485F-8013-601C9AF65C3F}" destId="{25BBBAC6-F25D-4C65-8CF6-9768DF2E986A}" srcOrd="0" destOrd="0" presId="urn:microsoft.com/office/officeart/2005/8/layout/matrix1"/>
    <dgm:cxn modelId="{CEDAA87E-522A-4EF4-8117-8042BAA55206}" type="presParOf" srcId="{25BBBAC6-F25D-4C65-8CF6-9768DF2E986A}" destId="{43A0EDA2-5FD2-46B8-9C9B-A856B919076C}" srcOrd="0" destOrd="0" presId="urn:microsoft.com/office/officeart/2005/8/layout/matrix1"/>
    <dgm:cxn modelId="{0D431920-C44F-4EC4-BE8B-356053BBDE41}" type="presParOf" srcId="{25BBBAC6-F25D-4C65-8CF6-9768DF2E986A}" destId="{7F0470B7-C6A7-4C91-882A-5144F49DB6D4}" srcOrd="1" destOrd="0" presId="urn:microsoft.com/office/officeart/2005/8/layout/matrix1"/>
    <dgm:cxn modelId="{F705E39F-47BE-49C0-9F34-190A07E52CA4}" type="presParOf" srcId="{25BBBAC6-F25D-4C65-8CF6-9768DF2E986A}" destId="{2E16C1FC-91EF-4DB6-B0DC-EC0BC7B0F2D4}" srcOrd="2" destOrd="0" presId="urn:microsoft.com/office/officeart/2005/8/layout/matrix1"/>
    <dgm:cxn modelId="{E5C247F1-63EE-4E3C-B280-C1599E8568DD}" type="presParOf" srcId="{25BBBAC6-F25D-4C65-8CF6-9768DF2E986A}" destId="{F8D2644F-7638-4857-B025-AF70025E77BA}" srcOrd="3" destOrd="0" presId="urn:microsoft.com/office/officeart/2005/8/layout/matrix1"/>
    <dgm:cxn modelId="{E7F4A85D-61FC-4B11-9883-C838937DE2CE}" type="presParOf" srcId="{25BBBAC6-F25D-4C65-8CF6-9768DF2E986A}" destId="{554C4ADA-1269-4FAC-925C-5B4FFFDA1CBE}" srcOrd="4" destOrd="0" presId="urn:microsoft.com/office/officeart/2005/8/layout/matrix1"/>
    <dgm:cxn modelId="{996729D8-5612-4A74-A157-1811DBADC3C4}" type="presParOf" srcId="{25BBBAC6-F25D-4C65-8CF6-9768DF2E986A}" destId="{D6DDBE46-AD51-4B6A-A1F4-E77F86107AFE}" srcOrd="5" destOrd="0" presId="urn:microsoft.com/office/officeart/2005/8/layout/matrix1"/>
    <dgm:cxn modelId="{1F605EF5-897A-4EA5-8513-9811DB74707B}" type="presParOf" srcId="{25BBBAC6-F25D-4C65-8CF6-9768DF2E986A}" destId="{341A8A2A-AF0D-4873-8D49-17123E8C6AD2}" srcOrd="6" destOrd="0" presId="urn:microsoft.com/office/officeart/2005/8/layout/matrix1"/>
    <dgm:cxn modelId="{F092890F-7781-4673-B3E9-14754AB33C06}" type="presParOf" srcId="{25BBBAC6-F25D-4C65-8CF6-9768DF2E986A}" destId="{7362D297-DE6A-4284-8EB8-F29F52A075C9}" srcOrd="7" destOrd="0" presId="urn:microsoft.com/office/officeart/2005/8/layout/matrix1"/>
    <dgm:cxn modelId="{222BE10E-FA27-4B85-ACEE-D4257F24ADA2}" type="presParOf" srcId="{82E5913B-18E6-485F-8013-601C9AF65C3F}" destId="{CCECD49E-E0FF-40FF-9BCC-835A823635ED}" srcOrd="1" destOrd="0" presId="urn:microsoft.com/office/officeart/2005/8/layout/matrix1"/>
  </dgm:cxn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9F7BE4B2-D569-4323-A844-34D198076E9D}" type="datetimeFigureOut">
              <a:rPr lang="fr-FR" smtClean="0"/>
              <a:pPr/>
              <a:t>17/05/2019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CF43DD-0B34-4779-8440-62FF4709E5D5}" type="slidenum">
              <a:rPr lang="fr-FR" smtClean="0"/>
              <a:pPr/>
              <a:t>‹N°›</a:t>
            </a:fld>
            <a:endParaRPr lang="fr-FR"/>
          </a:p>
        </p:txBody>
      </p:sp>
    </p:spTree>
    <p:extLst>
      <p:ext uri="{BB962C8B-B14F-4D97-AF65-F5344CB8AC3E}">
        <p14:creationId xmlns="" xmlns:p14="http://schemas.microsoft.com/office/powerpoint/2010/main" val="2183343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F7BE4B2-D569-4323-A844-34D198076E9D}" type="datetimeFigureOut">
              <a:rPr lang="fr-FR" smtClean="0"/>
              <a:pPr/>
              <a:t>17/05/2019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CF43DD-0B34-4779-8440-62FF4709E5D5}" type="slidenum">
              <a:rPr lang="fr-FR" smtClean="0"/>
              <a:pPr/>
              <a:t>‹N°›</a:t>
            </a:fld>
            <a:endParaRPr lang="fr-FR"/>
          </a:p>
        </p:txBody>
      </p:sp>
    </p:spTree>
    <p:extLst>
      <p:ext uri="{BB962C8B-B14F-4D97-AF65-F5344CB8AC3E}">
        <p14:creationId xmlns="" xmlns:p14="http://schemas.microsoft.com/office/powerpoint/2010/main" val="989588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F7BE4B2-D569-4323-A844-34D198076E9D}" type="datetimeFigureOut">
              <a:rPr lang="fr-FR" smtClean="0"/>
              <a:pPr/>
              <a:t>17/05/2019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CF43DD-0B34-4779-8440-62FF4709E5D5}" type="slidenum">
              <a:rPr lang="fr-FR" smtClean="0"/>
              <a:pPr/>
              <a:t>‹N°›</a:t>
            </a:fld>
            <a:endParaRPr lang="fr-FR"/>
          </a:p>
        </p:txBody>
      </p:sp>
    </p:spTree>
    <p:extLst>
      <p:ext uri="{BB962C8B-B14F-4D97-AF65-F5344CB8AC3E}">
        <p14:creationId xmlns="" xmlns:p14="http://schemas.microsoft.com/office/powerpoint/2010/main" val="2686197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pPr>
              <a:defRPr/>
            </a:pPr>
            <a:endParaRPr lang="ja-JP" altLang="en-US" dirty="0">
              <a:solidFill>
                <a:srgbClr val="1C1C1C">
                  <a:tint val="75000"/>
                </a:srgbClr>
              </a:solidFill>
            </a:endParaRPr>
          </a:p>
        </p:txBody>
      </p:sp>
      <p:sp>
        <p:nvSpPr>
          <p:cNvPr id="4" name="スライド番号プレースホルダー 3"/>
          <p:cNvSpPr>
            <a:spLocks noGrp="1"/>
          </p:cNvSpPr>
          <p:nvPr userDrawn="1">
            <p:ph type="sldNum" sz="quarter" idx="11"/>
          </p:nvPr>
        </p:nvSpPr>
        <p:spPr/>
        <p:txBody>
          <a:bodyPr/>
          <a:lstStyle/>
          <a:p>
            <a:pPr>
              <a:defRPr/>
            </a:pPr>
            <a:fld id="{E6459DFB-86F3-43FA-8567-2EA6E426AE90}" type="slidenum">
              <a:rPr lang="ja-JP" altLang="en-US" smtClean="0">
                <a:solidFill>
                  <a:prstClr val="white"/>
                </a:solidFill>
              </a:rPr>
              <a:pPr>
                <a:defRPr/>
              </a:pPr>
              <a:t>‹N°›</a:t>
            </a:fld>
            <a:endParaRPr lang="ja-JP" altLang="en-US" dirty="0">
              <a:solidFill>
                <a:prstClr val="white"/>
              </a:solidFill>
            </a:endParaRPr>
          </a:p>
        </p:txBody>
      </p:sp>
      <p:sp>
        <p:nvSpPr>
          <p:cNvPr id="5" name="正方形/長方形 4"/>
          <p:cNvSpPr/>
          <p:nvPr userDrawn="1"/>
        </p:nvSpPr>
        <p:spPr>
          <a:xfrm>
            <a:off x="3" y="3"/>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1291" tIns="50646" rIns="101291" bIns="50646" rtlCol="0" anchor="ctr"/>
          <a:lstStyle/>
          <a:p>
            <a:pPr marL="0" marR="0" lvl="0" indent="0" algn="ctr" defTabSz="1205837"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Open Sans"/>
              <a:cs typeface="+mn-cs"/>
            </a:endParaRPr>
          </a:p>
        </p:txBody>
      </p:sp>
    </p:spTree>
    <p:extLst>
      <p:ext uri="{BB962C8B-B14F-4D97-AF65-F5344CB8AC3E}">
        <p14:creationId xmlns:p14="http://schemas.microsoft.com/office/powerpoint/2010/main" xmlns="" val="2202742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eyword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62381" y="2036848"/>
            <a:ext cx="4094122" cy="1165788"/>
          </a:xfrm>
        </p:spPr>
        <p:txBody>
          <a:bodyPr>
            <a:noAutofit/>
          </a:bodyPr>
          <a:lstStyle>
            <a:lvl1pPr algn="r">
              <a:defRPr sz="5900">
                <a:latin typeface="Route 159 UltraLight" pitchFamily="50" charset="0"/>
              </a:defRPr>
            </a:lvl1pPr>
          </a:lstStyle>
          <a:p>
            <a:r>
              <a:rPr kumimoji="1" lang="en-US" altLang="ja-JP" dirty="0"/>
              <a:t>Word</a:t>
            </a:r>
            <a:endParaRPr kumimoji="1" lang="ja-JP" altLang="en-US" dirty="0"/>
          </a:p>
        </p:txBody>
      </p:sp>
      <p:sp>
        <p:nvSpPr>
          <p:cNvPr id="3" name="フッター プレースホルダー 2"/>
          <p:cNvSpPr>
            <a:spLocks noGrp="1"/>
          </p:cNvSpPr>
          <p:nvPr>
            <p:ph type="ftr" sz="quarter" idx="10"/>
          </p:nvPr>
        </p:nvSpPr>
        <p:spPr>
          <a:xfrm>
            <a:off x="7006971" y="6309603"/>
            <a:ext cx="3860801" cy="365125"/>
          </a:xfrm>
          <a:prstGeom prst="rect">
            <a:avLst/>
          </a:prstGeom>
        </p:spPr>
        <p:txBody>
          <a:bodyPr/>
          <a:lstStyle/>
          <a:p>
            <a:pPr>
              <a:defRPr/>
            </a:pPr>
            <a:endParaRPr lang="ja-JP" altLang="en-US" dirty="0">
              <a:solidFill>
                <a:srgbClr val="1C1C1C">
                  <a:tint val="75000"/>
                </a:srgbClr>
              </a:solidFill>
            </a:endParaRPr>
          </a:p>
        </p:txBody>
      </p:sp>
      <p:sp>
        <p:nvSpPr>
          <p:cNvPr id="5" name="円/楕円 4"/>
          <p:cNvSpPr/>
          <p:nvPr userDrawn="1"/>
        </p:nvSpPr>
        <p:spPr>
          <a:xfrm>
            <a:off x="4232380" y="3943399"/>
            <a:ext cx="452768" cy="4527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28" tIns="33765" rIns="67528" bIns="33765" numCol="1" spcCol="0" rtlCol="0" fromWordArt="0" anchor="ctr" anchorCtr="0" forceAA="0" compatLnSpc="1">
            <a:prstTxWarp prst="textNoShape">
              <a:avLst/>
            </a:prstTxWarp>
            <a:noAutofit/>
          </a:bodyPr>
          <a:lstStyle/>
          <a:p>
            <a:pPr marL="0" marR="0" lvl="0" indent="0" algn="ctr" defTabSz="1205837"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Open Sans"/>
              <a:cs typeface="+mn-cs"/>
            </a:endParaRPr>
          </a:p>
        </p:txBody>
      </p:sp>
      <p:sp>
        <p:nvSpPr>
          <p:cNvPr id="6" name="円/楕円 5"/>
          <p:cNvSpPr/>
          <p:nvPr userDrawn="1"/>
        </p:nvSpPr>
        <p:spPr>
          <a:xfrm>
            <a:off x="5082892" y="2481227"/>
            <a:ext cx="576114" cy="57606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28" tIns="33765" rIns="67528" bIns="33765" numCol="1" spcCol="0" rtlCol="0" fromWordArt="0" anchor="ctr" anchorCtr="0" forceAA="0" compatLnSpc="1">
            <a:prstTxWarp prst="textNoShape">
              <a:avLst/>
            </a:prstTxWarp>
            <a:noAutofit/>
          </a:bodyPr>
          <a:lstStyle/>
          <a:p>
            <a:pPr marL="0" marR="0" lvl="0" indent="0" algn="ctr" defTabSz="1205837"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Open Sans"/>
              <a:cs typeface="+mn-cs"/>
            </a:endParaRPr>
          </a:p>
        </p:txBody>
      </p:sp>
      <p:sp>
        <p:nvSpPr>
          <p:cNvPr id="7" name="円/楕円 6"/>
          <p:cNvSpPr/>
          <p:nvPr userDrawn="1"/>
        </p:nvSpPr>
        <p:spPr>
          <a:xfrm>
            <a:off x="4858974" y="3264307"/>
            <a:ext cx="905537" cy="9054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28" tIns="33765" rIns="67528" bIns="33765" numCol="1" spcCol="0" rtlCol="0" fromWordArt="0" anchor="ctr" anchorCtr="0" forceAA="0" compatLnSpc="1">
            <a:prstTxWarp prst="textNoShape">
              <a:avLst/>
            </a:prstTxWarp>
            <a:noAutofit/>
          </a:bodyPr>
          <a:lstStyle/>
          <a:p>
            <a:pPr marL="0" marR="0" lvl="0" indent="0" algn="ctr" defTabSz="1205837"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Open Sans"/>
              <a:cs typeface="+mn-cs"/>
            </a:endParaRPr>
          </a:p>
        </p:txBody>
      </p:sp>
      <p:sp>
        <p:nvSpPr>
          <p:cNvPr id="8" name="円/楕円 7"/>
          <p:cNvSpPr/>
          <p:nvPr userDrawn="1"/>
        </p:nvSpPr>
        <p:spPr>
          <a:xfrm>
            <a:off x="5964292" y="2180866"/>
            <a:ext cx="399577" cy="3995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28" tIns="33765" rIns="67528" bIns="33765" numCol="1" spcCol="0" rtlCol="0" fromWordArt="0" anchor="ctr" anchorCtr="0" forceAA="0" compatLnSpc="1">
            <a:prstTxWarp prst="textNoShape">
              <a:avLst/>
            </a:prstTxWarp>
            <a:noAutofit/>
          </a:bodyPr>
          <a:lstStyle/>
          <a:p>
            <a:pPr marL="0" marR="0" lvl="0" indent="0" algn="ctr" defTabSz="1205837"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Open Sans"/>
              <a:cs typeface="+mn-cs"/>
            </a:endParaRPr>
          </a:p>
        </p:txBody>
      </p:sp>
      <p:sp>
        <p:nvSpPr>
          <p:cNvPr id="9" name="テキスト プレースホルダー 6"/>
          <p:cNvSpPr>
            <a:spLocks noGrp="1"/>
          </p:cNvSpPr>
          <p:nvPr>
            <p:ph type="body" sz="quarter" idx="14" hasCustomPrompt="1"/>
          </p:nvPr>
        </p:nvSpPr>
        <p:spPr>
          <a:xfrm>
            <a:off x="6104754" y="2862134"/>
            <a:ext cx="5176274" cy="2055033"/>
          </a:xfrm>
        </p:spPr>
        <p:txBody>
          <a:bodyPr anchor="t">
            <a:normAutofit/>
          </a:bodyPr>
          <a:lstStyle>
            <a:lvl1pPr algn="l">
              <a:defRPr sz="1500" baseline="0">
                <a:solidFill>
                  <a:schemeClr val="tx2"/>
                </a:solidFill>
              </a:defRPr>
            </a:lvl1pPr>
          </a:lstStyle>
          <a:p>
            <a:pPr lvl="0"/>
            <a:r>
              <a:rPr kumimoji="1" lang="en-US" altLang="ja-JP" dirty="0"/>
              <a:t>Text goes here</a:t>
            </a:r>
            <a:endParaRPr kumimoji="1" lang="ja-JP" altLang="en-US" dirty="0"/>
          </a:p>
        </p:txBody>
      </p:sp>
      <p:sp>
        <p:nvSpPr>
          <p:cNvPr id="10" name="正方形/長方形 9"/>
          <p:cNvSpPr/>
          <p:nvPr userDrawn="1"/>
        </p:nvSpPr>
        <p:spPr>
          <a:xfrm>
            <a:off x="3" y="3"/>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1291" tIns="50646" rIns="101291" bIns="50646" rtlCol="0" anchor="ctr"/>
          <a:lstStyle/>
          <a:p>
            <a:pPr marL="0" marR="0" lvl="0" indent="0" algn="ctr" defTabSz="1205837"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Open Sans"/>
              <a:cs typeface="+mn-cs"/>
            </a:endParaRPr>
          </a:p>
        </p:txBody>
      </p:sp>
      <p:sp>
        <p:nvSpPr>
          <p:cNvPr id="11" name="スライド番号プレースホルダー 5"/>
          <p:cNvSpPr>
            <a:spLocks noGrp="1"/>
          </p:cNvSpPr>
          <p:nvPr>
            <p:ph type="sldNum" sz="quarter" idx="4"/>
          </p:nvPr>
        </p:nvSpPr>
        <p:spPr>
          <a:xfrm>
            <a:off x="11425058" y="6288529"/>
            <a:ext cx="720141" cy="365125"/>
          </a:xfrm>
          <a:prstGeom prst="rect">
            <a:avLst/>
          </a:prstGeom>
        </p:spPr>
        <p:txBody>
          <a:bodyPr vert="horz" lIns="180867" tIns="90433" rIns="180867" bIns="90433" rtlCol="0" anchor="ctr"/>
          <a:lstStyle>
            <a:lvl1pPr algn="ctr">
              <a:defRPr sz="2000">
                <a:solidFill>
                  <a:schemeClr val="bg1"/>
                </a:solidFill>
              </a:defRPr>
            </a:lvl1pPr>
          </a:lstStyle>
          <a:p>
            <a:pPr>
              <a:defRPr/>
            </a:pPr>
            <a:fld id="{E6459DFB-86F3-43FA-8567-2EA6E426AE90}" type="slidenum">
              <a:rPr lang="ja-JP" altLang="en-US" smtClean="0">
                <a:solidFill>
                  <a:prstClr val="white"/>
                </a:solidFill>
              </a:rPr>
              <a:pPr>
                <a:defRPr/>
              </a:pPr>
              <a:t>‹N°›</a:t>
            </a:fld>
            <a:endParaRPr lang="ja-JP" altLang="en-US" dirty="0">
              <a:solidFill>
                <a:prstClr val="white"/>
              </a:solidFill>
            </a:endParaRPr>
          </a:p>
        </p:txBody>
      </p:sp>
    </p:spTree>
    <p:extLst>
      <p:ext uri="{BB962C8B-B14F-4D97-AF65-F5344CB8AC3E}">
        <p14:creationId xmlns:p14="http://schemas.microsoft.com/office/powerpoint/2010/main" xmlns="" val="217703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650"/>
                            </p:stCondLst>
                            <p:childTnLst>
                              <p:par>
                                <p:cTn id="10" presetID="2" presetClass="entr" presetSubtype="6" decel="100000" fill="hold" grpId="0" nodeType="afterEffect">
                                  <p:stCondLst>
                                    <p:cond delay="3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1+#ppt_w/2"/>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par>
                                <p:cTn id="14" presetID="45" presetClass="entr" presetSubtype="0" fill="hold" grpId="1" nodeType="withEffect">
                                  <p:stCondLst>
                                    <p:cond delay="3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anim calcmode="lin" valueType="num">
                                      <p:cBhvr>
                                        <p:cTn id="17" dur="750" fill="hold"/>
                                        <p:tgtEl>
                                          <p:spTgt spid="5"/>
                                        </p:tgtEl>
                                        <p:attrNameLst>
                                          <p:attrName>ppt_w</p:attrName>
                                        </p:attrNameLst>
                                      </p:cBhvr>
                                      <p:tavLst>
                                        <p:tav tm="0" fmla="#ppt_w*sin(2.5*pi*$)">
                                          <p:val>
                                            <p:fltVal val="0"/>
                                          </p:val>
                                        </p:tav>
                                        <p:tav tm="100000">
                                          <p:val>
                                            <p:fltVal val="1"/>
                                          </p:val>
                                        </p:tav>
                                      </p:tavLst>
                                    </p:anim>
                                    <p:anim calcmode="lin" valueType="num">
                                      <p:cBhvr>
                                        <p:cTn id="18" dur="750" fill="hold"/>
                                        <p:tgtEl>
                                          <p:spTgt spid="5"/>
                                        </p:tgtEl>
                                        <p:attrNameLst>
                                          <p:attrName>ppt_h</p:attrName>
                                        </p:attrNameLst>
                                      </p:cBhvr>
                                      <p:tavLst>
                                        <p:tav tm="0">
                                          <p:val>
                                            <p:strVal val="#ppt_h"/>
                                          </p:val>
                                        </p:tav>
                                        <p:tav tm="100000">
                                          <p:val>
                                            <p:strVal val="#ppt_h"/>
                                          </p:val>
                                        </p:tav>
                                      </p:tavLst>
                                    </p:anim>
                                  </p:childTnLst>
                                </p:cTn>
                              </p:par>
                              <p:par>
                                <p:cTn id="19" presetID="2" presetClass="entr" presetSubtype="6" decel="100000" fill="hold" grpId="0" nodeType="withEffect">
                                  <p:stCondLst>
                                    <p:cond delay="1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1+#ppt_w/2"/>
                                          </p:val>
                                        </p:tav>
                                        <p:tav tm="100000">
                                          <p:val>
                                            <p:strVal val="#ppt_x"/>
                                          </p:val>
                                        </p:tav>
                                      </p:tavLst>
                                    </p:anim>
                                    <p:anim calcmode="lin" valueType="num">
                                      <p:cBhvr additive="base">
                                        <p:cTn id="22" dur="750" fill="hold"/>
                                        <p:tgtEl>
                                          <p:spTgt spid="6"/>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1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anim calcmode="lin" valueType="num">
                                      <p:cBhvr>
                                        <p:cTn id="26" dur="750" fill="hold"/>
                                        <p:tgtEl>
                                          <p:spTgt spid="6"/>
                                        </p:tgtEl>
                                        <p:attrNameLst>
                                          <p:attrName>ppt_w</p:attrName>
                                        </p:attrNameLst>
                                      </p:cBhvr>
                                      <p:tavLst>
                                        <p:tav tm="0" fmla="#ppt_w*sin(2.5*pi*$)">
                                          <p:val>
                                            <p:fltVal val="0"/>
                                          </p:val>
                                        </p:tav>
                                        <p:tav tm="100000">
                                          <p:val>
                                            <p:fltVal val="1"/>
                                          </p:val>
                                        </p:tav>
                                      </p:tavLst>
                                    </p:anim>
                                    <p:anim calcmode="lin" valueType="num">
                                      <p:cBhvr>
                                        <p:cTn id="27" dur="750" fill="hold"/>
                                        <p:tgtEl>
                                          <p:spTgt spid="6"/>
                                        </p:tgtEl>
                                        <p:attrNameLst>
                                          <p:attrName>ppt_h</p:attrName>
                                        </p:attrNameLst>
                                      </p:cBhvr>
                                      <p:tavLst>
                                        <p:tav tm="0">
                                          <p:val>
                                            <p:strVal val="#ppt_h"/>
                                          </p:val>
                                        </p:tav>
                                        <p:tav tm="100000">
                                          <p:val>
                                            <p:strVal val="#ppt_h"/>
                                          </p:val>
                                        </p:tav>
                                      </p:tavLst>
                                    </p:anim>
                                  </p:childTnLst>
                                </p:cTn>
                              </p:par>
                              <p:par>
                                <p:cTn id="28" presetID="2" presetClass="entr" presetSubtype="6" decel="100000" fill="hold" grpId="0" nodeType="withEffect">
                                  <p:stCondLst>
                                    <p:cond delay="2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750" fill="hold"/>
                                        <p:tgtEl>
                                          <p:spTgt spid="7"/>
                                        </p:tgtEl>
                                        <p:attrNameLst>
                                          <p:attrName>ppt_x</p:attrName>
                                        </p:attrNameLst>
                                      </p:cBhvr>
                                      <p:tavLst>
                                        <p:tav tm="0">
                                          <p:val>
                                            <p:strVal val="1+#ppt_w/2"/>
                                          </p:val>
                                        </p:tav>
                                        <p:tav tm="100000">
                                          <p:val>
                                            <p:strVal val="#ppt_x"/>
                                          </p:val>
                                        </p:tav>
                                      </p:tavLst>
                                    </p:anim>
                                    <p:anim calcmode="lin" valueType="num">
                                      <p:cBhvr additive="base">
                                        <p:cTn id="31" dur="750" fill="hold"/>
                                        <p:tgtEl>
                                          <p:spTgt spid="7"/>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2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750"/>
                                        <p:tgtEl>
                                          <p:spTgt spid="7"/>
                                        </p:tgtEl>
                                      </p:cBhvr>
                                    </p:animEffect>
                                    <p:anim calcmode="lin" valueType="num">
                                      <p:cBhvr>
                                        <p:cTn id="35" dur="750" fill="hold"/>
                                        <p:tgtEl>
                                          <p:spTgt spid="7"/>
                                        </p:tgtEl>
                                        <p:attrNameLst>
                                          <p:attrName>ppt_w</p:attrName>
                                        </p:attrNameLst>
                                      </p:cBhvr>
                                      <p:tavLst>
                                        <p:tav tm="0" fmla="#ppt_w*sin(2.5*pi*$)">
                                          <p:val>
                                            <p:fltVal val="0"/>
                                          </p:val>
                                        </p:tav>
                                        <p:tav tm="100000">
                                          <p:val>
                                            <p:fltVal val="1"/>
                                          </p:val>
                                        </p:tav>
                                      </p:tavLst>
                                    </p:anim>
                                    <p:anim calcmode="lin" valueType="num">
                                      <p:cBhvr>
                                        <p:cTn id="36" dur="750" fill="hold"/>
                                        <p:tgtEl>
                                          <p:spTgt spid="7"/>
                                        </p:tgtEl>
                                        <p:attrNameLst>
                                          <p:attrName>ppt_h</p:attrName>
                                        </p:attrNameLst>
                                      </p:cBhvr>
                                      <p:tavLst>
                                        <p:tav tm="0">
                                          <p:val>
                                            <p:strVal val="#ppt_h"/>
                                          </p:val>
                                        </p:tav>
                                        <p:tav tm="100000">
                                          <p:val>
                                            <p:strVal val="#ppt_h"/>
                                          </p:val>
                                        </p:tav>
                                      </p:tavLst>
                                    </p:anim>
                                  </p:childTnLst>
                                </p:cTn>
                              </p:par>
                              <p:par>
                                <p:cTn id="37" presetID="2" presetClass="entr" presetSubtype="6" decel="10000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fill="hold"/>
                                        <p:tgtEl>
                                          <p:spTgt spid="8"/>
                                        </p:tgtEl>
                                        <p:attrNameLst>
                                          <p:attrName>ppt_x</p:attrName>
                                        </p:attrNameLst>
                                      </p:cBhvr>
                                      <p:tavLst>
                                        <p:tav tm="0">
                                          <p:val>
                                            <p:strVal val="1+#ppt_w/2"/>
                                          </p:val>
                                        </p:tav>
                                        <p:tav tm="100000">
                                          <p:val>
                                            <p:strVal val="#ppt_x"/>
                                          </p:val>
                                        </p:tav>
                                      </p:tavLst>
                                    </p:anim>
                                    <p:anim calcmode="lin" valueType="num">
                                      <p:cBhvr additive="base">
                                        <p:cTn id="40" dur="750" fill="hold"/>
                                        <p:tgtEl>
                                          <p:spTgt spid="8"/>
                                        </p:tgtEl>
                                        <p:attrNameLst>
                                          <p:attrName>ppt_y</p:attrName>
                                        </p:attrNameLst>
                                      </p:cBhvr>
                                      <p:tavLst>
                                        <p:tav tm="0">
                                          <p:val>
                                            <p:strVal val="1+#ppt_h/2"/>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750"/>
                                        <p:tgtEl>
                                          <p:spTgt spid="8"/>
                                        </p:tgtEl>
                                      </p:cBhvr>
                                    </p:animEffect>
                                    <p:anim calcmode="lin" valueType="num">
                                      <p:cBhvr>
                                        <p:cTn id="44" dur="750" fill="hold"/>
                                        <p:tgtEl>
                                          <p:spTgt spid="8"/>
                                        </p:tgtEl>
                                        <p:attrNameLst>
                                          <p:attrName>ppt_w</p:attrName>
                                        </p:attrNameLst>
                                      </p:cBhvr>
                                      <p:tavLst>
                                        <p:tav tm="0" fmla="#ppt_w*sin(2.5*pi*$)">
                                          <p:val>
                                            <p:fltVal val="0"/>
                                          </p:val>
                                        </p:tav>
                                        <p:tav tm="100000">
                                          <p:val>
                                            <p:fltVal val="1"/>
                                          </p:val>
                                        </p:tav>
                                      </p:tavLst>
                                    </p:anim>
                                    <p:anim calcmode="lin" valueType="num">
                                      <p:cBhvr>
                                        <p:cTn id="45" dur="75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1700"/>
                            </p:stCondLst>
                            <p:childTnLst>
                              <p:par>
                                <p:cTn id="47" presetID="2" presetClass="entr" presetSubtype="2" decel="100000" fill="hold" grpId="0" nodeType="afterEffect">
                                  <p:stCondLst>
                                    <p:cond delay="25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animBg="1"/>
      <p:bldP spid="6" grpId="1" animBg="1"/>
      <p:bldP spid="7" grpId="0" animBg="1"/>
      <p:bldP spid="7" grpId="1" animBg="1"/>
      <p:bldP spid="8" grpId="0" animBg="1"/>
      <p:bldP spid="8" grpId="1" animBg="1"/>
      <p:bldP spid="9" grpId="0">
        <p:tmplLst>
          <p:tmpl>
            <p:tnLst>
              <p:par>
                <p:cTn presetID="2" presetClass="entr" presetSubtype="2"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F7BE4B2-D569-4323-A844-34D198076E9D}" type="datetimeFigureOut">
              <a:rPr lang="fr-FR" smtClean="0"/>
              <a:pPr/>
              <a:t>17/05/2019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CF43DD-0B34-4779-8440-62FF4709E5D5}" type="slidenum">
              <a:rPr lang="fr-FR" smtClean="0"/>
              <a:pPr/>
              <a:t>‹N°›</a:t>
            </a:fld>
            <a:endParaRPr lang="fr-FR"/>
          </a:p>
        </p:txBody>
      </p:sp>
    </p:spTree>
    <p:extLst>
      <p:ext uri="{BB962C8B-B14F-4D97-AF65-F5344CB8AC3E}">
        <p14:creationId xmlns="" xmlns:p14="http://schemas.microsoft.com/office/powerpoint/2010/main" val="15665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9F7BE4B2-D569-4323-A844-34D198076E9D}" type="datetimeFigureOut">
              <a:rPr lang="fr-FR" smtClean="0"/>
              <a:pPr/>
              <a:t>17/05/2019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CF43DD-0B34-4779-8440-62FF4709E5D5}" type="slidenum">
              <a:rPr lang="fr-FR" smtClean="0"/>
              <a:pPr/>
              <a:t>‹N°›</a:t>
            </a:fld>
            <a:endParaRPr lang="fr-FR"/>
          </a:p>
        </p:txBody>
      </p:sp>
    </p:spTree>
    <p:extLst>
      <p:ext uri="{BB962C8B-B14F-4D97-AF65-F5344CB8AC3E}">
        <p14:creationId xmlns="" xmlns:p14="http://schemas.microsoft.com/office/powerpoint/2010/main" val="1525393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F7BE4B2-D569-4323-A844-34D198076E9D}" type="datetimeFigureOut">
              <a:rPr lang="fr-FR" smtClean="0"/>
              <a:pPr/>
              <a:t>17/05/2019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CF43DD-0B34-4779-8440-62FF4709E5D5}" type="slidenum">
              <a:rPr lang="fr-FR" smtClean="0"/>
              <a:pPr/>
              <a:t>‹N°›</a:t>
            </a:fld>
            <a:endParaRPr lang="fr-FR"/>
          </a:p>
        </p:txBody>
      </p:sp>
    </p:spTree>
    <p:extLst>
      <p:ext uri="{BB962C8B-B14F-4D97-AF65-F5344CB8AC3E}">
        <p14:creationId xmlns="" xmlns:p14="http://schemas.microsoft.com/office/powerpoint/2010/main" val="384150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F7BE4B2-D569-4323-A844-34D198076E9D}" type="datetimeFigureOut">
              <a:rPr lang="fr-FR" smtClean="0"/>
              <a:pPr/>
              <a:t>17/05/2019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4CF43DD-0B34-4779-8440-62FF4709E5D5}" type="slidenum">
              <a:rPr lang="fr-FR" smtClean="0"/>
              <a:pPr/>
              <a:t>‹N°›</a:t>
            </a:fld>
            <a:endParaRPr lang="fr-FR"/>
          </a:p>
        </p:txBody>
      </p:sp>
    </p:spTree>
    <p:extLst>
      <p:ext uri="{BB962C8B-B14F-4D97-AF65-F5344CB8AC3E}">
        <p14:creationId xmlns="" xmlns:p14="http://schemas.microsoft.com/office/powerpoint/2010/main" val="3818660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F7BE4B2-D569-4323-A844-34D198076E9D}" type="datetimeFigureOut">
              <a:rPr lang="fr-FR" smtClean="0"/>
              <a:pPr/>
              <a:t>17/05/2019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4CF43DD-0B34-4779-8440-62FF4709E5D5}" type="slidenum">
              <a:rPr lang="fr-FR" smtClean="0"/>
              <a:pPr/>
              <a:t>‹N°›</a:t>
            </a:fld>
            <a:endParaRPr lang="fr-FR"/>
          </a:p>
        </p:txBody>
      </p:sp>
    </p:spTree>
    <p:extLst>
      <p:ext uri="{BB962C8B-B14F-4D97-AF65-F5344CB8AC3E}">
        <p14:creationId xmlns="" xmlns:p14="http://schemas.microsoft.com/office/powerpoint/2010/main" val="139634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F7BE4B2-D569-4323-A844-34D198076E9D}" type="datetimeFigureOut">
              <a:rPr lang="fr-FR" smtClean="0"/>
              <a:pPr/>
              <a:t>17/05/2019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4CF43DD-0B34-4779-8440-62FF4709E5D5}" type="slidenum">
              <a:rPr lang="fr-FR" smtClean="0"/>
              <a:pPr/>
              <a:t>‹N°›</a:t>
            </a:fld>
            <a:endParaRPr lang="fr-FR"/>
          </a:p>
        </p:txBody>
      </p:sp>
    </p:spTree>
    <p:extLst>
      <p:ext uri="{BB962C8B-B14F-4D97-AF65-F5344CB8AC3E}">
        <p14:creationId xmlns="" xmlns:p14="http://schemas.microsoft.com/office/powerpoint/2010/main" val="135294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9F7BE4B2-D569-4323-A844-34D198076E9D}" type="datetimeFigureOut">
              <a:rPr lang="fr-FR" smtClean="0"/>
              <a:pPr/>
              <a:t>17/05/2019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CF43DD-0B34-4779-8440-62FF4709E5D5}" type="slidenum">
              <a:rPr lang="fr-FR" smtClean="0"/>
              <a:pPr/>
              <a:t>‹N°›</a:t>
            </a:fld>
            <a:endParaRPr lang="fr-FR"/>
          </a:p>
        </p:txBody>
      </p:sp>
    </p:spTree>
    <p:extLst>
      <p:ext uri="{BB962C8B-B14F-4D97-AF65-F5344CB8AC3E}">
        <p14:creationId xmlns="" xmlns:p14="http://schemas.microsoft.com/office/powerpoint/2010/main" val="3943203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9F7BE4B2-D569-4323-A844-34D198076E9D}" type="datetimeFigureOut">
              <a:rPr lang="fr-FR" smtClean="0"/>
              <a:pPr/>
              <a:t>17/05/2019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CF43DD-0B34-4779-8440-62FF4709E5D5}" type="slidenum">
              <a:rPr lang="fr-FR" smtClean="0"/>
              <a:pPr/>
              <a:t>‹N°›</a:t>
            </a:fld>
            <a:endParaRPr lang="fr-FR"/>
          </a:p>
        </p:txBody>
      </p:sp>
    </p:spTree>
    <p:extLst>
      <p:ext uri="{BB962C8B-B14F-4D97-AF65-F5344CB8AC3E}">
        <p14:creationId xmlns="" xmlns:p14="http://schemas.microsoft.com/office/powerpoint/2010/main" val="29402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BE4B2-D569-4323-A844-34D198076E9D}" type="datetimeFigureOut">
              <a:rPr lang="fr-FR" smtClean="0"/>
              <a:pPr/>
              <a:t>17/05/2019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F43DD-0B34-4779-8440-62FF4709E5D5}" type="slidenum">
              <a:rPr lang="fr-FR" smtClean="0"/>
              <a:pPr/>
              <a:t>‹N°›</a:t>
            </a:fld>
            <a:endParaRPr lang="fr-FR"/>
          </a:p>
        </p:txBody>
      </p:sp>
    </p:spTree>
    <p:extLst>
      <p:ext uri="{BB962C8B-B14F-4D97-AF65-F5344CB8AC3E}">
        <p14:creationId xmlns="" xmlns:p14="http://schemas.microsoft.com/office/powerpoint/2010/main" val="1913797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Data" Target="../diagrams/data3.xml"/><Relationship Id="rId7" Type="http://schemas.openxmlformats.org/officeDocument/2006/relationships/diagramData" Target="../diagrams/data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diagramColors" Target="../diagrams/colors4.xml"/><Relationship Id="rId4" Type="http://schemas.openxmlformats.org/officeDocument/2006/relationships/diagramLayout" Target="../diagrams/layout3.xml"/><Relationship Id="rId9"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31000" r="-3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83155" y="5325034"/>
            <a:ext cx="10515600" cy="968189"/>
          </a:xfrm>
        </p:spPr>
        <p:txBody>
          <a:bodyPr>
            <a:normAutofit/>
          </a:bodyPr>
          <a:lstStyle/>
          <a:p>
            <a:pPr algn="ctr"/>
            <a:r>
              <a:rPr lang="fr-FR" sz="2400" b="1" dirty="0" smtClean="0">
                <a:latin typeface="Arial" pitchFamily="34" charset="0"/>
                <a:cs typeface="Arial" pitchFamily="34" charset="0"/>
              </a:rPr>
              <a:t>Commissariat Général Au Développement Régional  </a:t>
            </a:r>
            <a:r>
              <a:rPr lang="fr-FR" sz="2800" b="1" dirty="0" smtClean="0">
                <a:latin typeface="Arial" pitchFamily="34" charset="0"/>
                <a:cs typeface="Arial" pitchFamily="34" charset="0"/>
              </a:rPr>
              <a:t/>
            </a:r>
            <a:br>
              <a:rPr lang="fr-FR" sz="2800" b="1" dirty="0" smtClean="0">
                <a:latin typeface="Arial" pitchFamily="34" charset="0"/>
                <a:cs typeface="Arial" pitchFamily="34" charset="0"/>
              </a:rPr>
            </a:br>
            <a:r>
              <a:rPr lang="fr-FR" sz="2000" b="1" dirty="0" smtClean="0">
                <a:latin typeface="Arial" pitchFamily="34" charset="0"/>
                <a:cs typeface="Arial" pitchFamily="34" charset="0"/>
              </a:rPr>
              <a:t>15 Mai 2019</a:t>
            </a:r>
            <a:endParaRPr lang="fr-FR" sz="2000" b="1" dirty="0">
              <a:latin typeface="Arial" pitchFamily="34" charset="0"/>
              <a:cs typeface="Arial" pitchFamily="34" charset="0"/>
            </a:endParaRPr>
          </a:p>
        </p:txBody>
      </p:sp>
      <p:sp>
        <p:nvSpPr>
          <p:cNvPr id="3" name="Espace réservé du contenu 2"/>
          <p:cNvSpPr>
            <a:spLocks noGrp="1"/>
          </p:cNvSpPr>
          <p:nvPr>
            <p:ph idx="1"/>
          </p:nvPr>
        </p:nvSpPr>
        <p:spPr>
          <a:xfrm>
            <a:off x="451946" y="1489840"/>
            <a:ext cx="11088414" cy="2472559"/>
          </a:xfrm>
        </p:spPr>
        <p:txBody>
          <a:bodyPr>
            <a:noAutofit/>
          </a:bodyPr>
          <a:lstStyle/>
          <a:p>
            <a:pPr algn="ctr">
              <a:buNone/>
            </a:pPr>
            <a:r>
              <a:rPr lang="fr-FR" sz="4400" b="1" dirty="0" smtClean="0">
                <a:latin typeface="Arial" pitchFamily="34" charset="0"/>
                <a:cs typeface="Arial" pitchFamily="34" charset="0"/>
              </a:rPr>
              <a:t>Processus de Management des Risques:    </a:t>
            </a:r>
            <a:r>
              <a:rPr lang="fr-FR" sz="4000" b="1" dirty="0" smtClean="0">
                <a:solidFill>
                  <a:schemeClr val="accent2">
                    <a:lumMod val="50000"/>
                  </a:schemeClr>
                </a:solidFill>
                <a:latin typeface="Arial" pitchFamily="34" charset="0"/>
                <a:cs typeface="Arial" pitchFamily="34" charset="0"/>
              </a:rPr>
              <a:t>Assurer la pérennité de l’entreprise et la réalisation de ses objectifs     </a:t>
            </a:r>
          </a:p>
        </p:txBody>
      </p:sp>
      <p:sp>
        <p:nvSpPr>
          <p:cNvPr id="4" name="Rectangle 3"/>
          <p:cNvSpPr/>
          <p:nvPr/>
        </p:nvSpPr>
        <p:spPr>
          <a:xfrm>
            <a:off x="6320118" y="4074459"/>
            <a:ext cx="5230906" cy="523220"/>
          </a:xfrm>
          <a:prstGeom prst="rect">
            <a:avLst/>
          </a:prstGeom>
        </p:spPr>
        <p:txBody>
          <a:bodyPr wrap="square">
            <a:spAutoFit/>
          </a:bodyPr>
          <a:lstStyle/>
          <a:p>
            <a:pPr fontAlgn="auto">
              <a:spcBef>
                <a:spcPts val="0"/>
              </a:spcBef>
              <a:spcAft>
                <a:spcPts val="0"/>
              </a:spcAft>
              <a:defRPr/>
            </a:pPr>
            <a:r>
              <a:rPr lang="fr-FR" altLang="ko-KR" sz="2800" b="1" dirty="0" smtClean="0"/>
              <a:t>Présenté par: </a:t>
            </a:r>
            <a:r>
              <a:rPr lang="fr-FR" altLang="ko-KR" sz="2800" b="1" dirty="0" err="1" smtClean="0"/>
              <a:t>Faten</a:t>
            </a:r>
            <a:r>
              <a:rPr lang="fr-FR" altLang="ko-KR" sz="2800" b="1" dirty="0" smtClean="0"/>
              <a:t> </a:t>
            </a:r>
            <a:r>
              <a:rPr lang="fr-FR" altLang="ko-KR" sz="2800" b="1" dirty="0" err="1" smtClean="0"/>
              <a:t>Marrouki</a:t>
            </a:r>
            <a:endParaRPr lang="fr-FR" altLang="ko-KR" sz="2800" b="1" dirty="0" smtClean="0"/>
          </a:p>
        </p:txBody>
      </p:sp>
    </p:spTree>
    <p:extLst>
      <p:ext uri="{BB962C8B-B14F-4D97-AF65-F5344CB8AC3E}">
        <p14:creationId xmlns="" xmlns:p14="http://schemas.microsoft.com/office/powerpoint/2010/main" val="1025026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31000" r="-3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41738" y="10566"/>
            <a:ext cx="11112062" cy="1325563"/>
          </a:xfrm>
        </p:spPr>
        <p:txBody>
          <a:bodyPr/>
          <a:lstStyle/>
          <a:p>
            <a:pPr lvl="0"/>
            <a:r>
              <a:rPr kumimoji="1" lang="fr-FR" b="1" dirty="0" smtClean="0">
                <a:latin typeface="Arial" pitchFamily="34" charset="0"/>
                <a:cs typeface="Arial" pitchFamily="34" charset="0"/>
              </a:rPr>
              <a:t>Processus de Management des Risques: Référentiel ISO 31000 V 2018</a:t>
            </a:r>
            <a:endParaRPr lang="fr-FR" dirty="0">
              <a:latin typeface="Arial" pitchFamily="34" charset="0"/>
              <a:cs typeface="Arial" pitchFamily="34" charset="0"/>
            </a:endParaRPr>
          </a:p>
        </p:txBody>
      </p:sp>
      <p:pic>
        <p:nvPicPr>
          <p:cNvPr id="5" name="Picture 7"/>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638697" y="1337352"/>
            <a:ext cx="7328263" cy="5102637"/>
          </a:xfrm>
          <a:prstGeom prst="rect">
            <a:avLst/>
          </a:prstGeom>
          <a:noFill/>
          <a:ln>
            <a:noFill/>
          </a:ln>
        </p:spPr>
      </p:pic>
    </p:spTree>
    <p:extLst>
      <p:ext uri="{BB962C8B-B14F-4D97-AF65-F5344CB8AC3E}">
        <p14:creationId xmlns="" xmlns:p14="http://schemas.microsoft.com/office/powerpoint/2010/main" val="82137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31000" r="-3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48710" y="252248"/>
            <a:ext cx="10515600" cy="1073315"/>
          </a:xfrm>
        </p:spPr>
        <p:txBody>
          <a:bodyPr>
            <a:noAutofit/>
          </a:bodyPr>
          <a:lstStyle/>
          <a:p>
            <a:r>
              <a:rPr lang="fr-FR" b="1" dirty="0" smtClean="0">
                <a:latin typeface="Arial" pitchFamily="34" charset="0"/>
                <a:cs typeface="Arial" pitchFamily="34" charset="0"/>
              </a:rPr>
              <a:t>Une approche globale basée sur : </a:t>
            </a:r>
            <a:r>
              <a:rPr lang="fr-FR" b="1" i="1" dirty="0" smtClean="0">
                <a:solidFill>
                  <a:schemeClr val="accent5"/>
                </a:solidFill>
                <a:latin typeface="Arial" pitchFamily="34" charset="0"/>
                <a:cs typeface="Arial" pitchFamily="34" charset="0"/>
              </a:rPr>
              <a:t/>
            </a:r>
            <a:br>
              <a:rPr lang="fr-FR" b="1" i="1" dirty="0" smtClean="0">
                <a:solidFill>
                  <a:schemeClr val="accent5"/>
                </a:solidFill>
                <a:latin typeface="Arial" pitchFamily="34" charset="0"/>
                <a:cs typeface="Arial" pitchFamily="34" charset="0"/>
              </a:rPr>
            </a:br>
            <a:endParaRPr lang="fr-FR" dirty="0">
              <a:latin typeface="Arial" pitchFamily="34" charset="0"/>
              <a:cs typeface="Arial" pitchFamily="34" charset="0"/>
            </a:endParaRPr>
          </a:p>
        </p:txBody>
      </p:sp>
      <p:grpSp>
        <p:nvGrpSpPr>
          <p:cNvPr id="3" name="Groupe 23"/>
          <p:cNvGrpSpPr/>
          <p:nvPr/>
        </p:nvGrpSpPr>
        <p:grpSpPr>
          <a:xfrm>
            <a:off x="1143910" y="1827420"/>
            <a:ext cx="10483629" cy="4792159"/>
            <a:chOff x="1196522" y="1565733"/>
            <a:chExt cx="7072773" cy="5149416"/>
          </a:xfrm>
        </p:grpSpPr>
        <p:graphicFrame>
          <p:nvGraphicFramePr>
            <p:cNvPr id="6" name="Diagramme 5"/>
            <p:cNvGraphicFramePr/>
            <p:nvPr/>
          </p:nvGraphicFramePr>
          <p:xfrm>
            <a:off x="1196522" y="1565733"/>
            <a:ext cx="6489238" cy="3589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èche courbée vers la gauche 6"/>
            <p:cNvSpPr/>
            <p:nvPr/>
          </p:nvSpPr>
          <p:spPr>
            <a:xfrm>
              <a:off x="7764470" y="3357562"/>
              <a:ext cx="504825" cy="2286000"/>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fr-FR" sz="2000" dirty="0">
                <a:solidFill>
                  <a:schemeClr val="tx1"/>
                </a:solidFill>
                <a:latin typeface="Arial" pitchFamily="34" charset="0"/>
                <a:cs typeface="Arial" pitchFamily="34" charset="0"/>
              </a:endParaRPr>
            </a:p>
          </p:txBody>
        </p:sp>
        <p:sp>
          <p:nvSpPr>
            <p:cNvPr id="8" name="Ellipse 7"/>
            <p:cNvSpPr/>
            <p:nvPr/>
          </p:nvSpPr>
          <p:spPr>
            <a:xfrm>
              <a:off x="4478322" y="5237571"/>
              <a:ext cx="3451241" cy="1477578"/>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FR" b="1" dirty="0" smtClean="0">
                  <a:solidFill>
                    <a:schemeClr val="tx1"/>
                  </a:solidFill>
                  <a:latin typeface="Arial" pitchFamily="34" charset="0"/>
                  <a:cs typeface="Arial" pitchFamily="34" charset="0"/>
                </a:rPr>
                <a:t>Processus </a:t>
              </a:r>
              <a:r>
                <a:rPr lang="fr-FR" b="1" dirty="0">
                  <a:solidFill>
                    <a:schemeClr val="tx1"/>
                  </a:solidFill>
                  <a:latin typeface="Arial" pitchFamily="34" charset="0"/>
                  <a:cs typeface="Arial" pitchFamily="34" charset="0"/>
                </a:rPr>
                <a:t>de bout en bout</a:t>
              </a:r>
              <a:r>
                <a:rPr lang="fr-FR" b="1" dirty="0" smtClean="0">
                  <a:solidFill>
                    <a:schemeClr val="tx1"/>
                  </a:solidFill>
                  <a:latin typeface="Arial" pitchFamily="34" charset="0"/>
                  <a:cs typeface="Arial" pitchFamily="34" charset="0"/>
                </a:rPr>
                <a:t>:</a:t>
              </a:r>
            </a:p>
            <a:p>
              <a:pPr algn="ctr">
                <a:defRPr/>
              </a:pPr>
              <a:r>
                <a:rPr lang="fr-FR" b="1" dirty="0" smtClean="0">
                  <a:solidFill>
                    <a:schemeClr val="tx1"/>
                  </a:solidFill>
                  <a:latin typeface="Arial" pitchFamily="34" charset="0"/>
                  <a:cs typeface="Arial" pitchFamily="34" charset="0"/>
                </a:rPr>
                <a:t>-Cartographie des risques</a:t>
              </a:r>
              <a:endParaRPr lang="fr-FR" b="1" dirty="0">
                <a:solidFill>
                  <a:schemeClr val="tx1"/>
                </a:solidFill>
                <a:latin typeface="Arial" pitchFamily="34" charset="0"/>
                <a:cs typeface="Arial" pitchFamily="34" charset="0"/>
              </a:endParaRPr>
            </a:p>
            <a:p>
              <a:pPr algn="ctr">
                <a:defRPr/>
              </a:pPr>
              <a:r>
                <a:rPr lang="fr-FR" b="1" dirty="0" smtClean="0">
                  <a:solidFill>
                    <a:schemeClr val="tx1"/>
                  </a:solidFill>
                  <a:latin typeface="Arial" pitchFamily="34" charset="0"/>
                  <a:cs typeface="Arial" pitchFamily="34" charset="0"/>
                </a:rPr>
                <a:t>-Plans </a:t>
              </a:r>
              <a:r>
                <a:rPr lang="fr-FR" b="1" dirty="0">
                  <a:solidFill>
                    <a:schemeClr val="tx1"/>
                  </a:solidFill>
                  <a:latin typeface="Arial" pitchFamily="34" charset="0"/>
                  <a:cs typeface="Arial" pitchFamily="34" charset="0"/>
                </a:rPr>
                <a:t>d’actions</a:t>
              </a:r>
            </a:p>
          </p:txBody>
        </p:sp>
      </p:grpSp>
      <p:pic>
        <p:nvPicPr>
          <p:cNvPr id="9" name="Picture 7" descr="C:\Users\wgsm plus\Desktop\hk.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57654" y="5318234"/>
            <a:ext cx="1776249" cy="1361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8213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31000" r="-31000"/>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838200" y="10566"/>
            <a:ext cx="10515600" cy="1325563"/>
          </a:xfrm>
        </p:spPr>
        <p:txBody>
          <a:bodyPr>
            <a:normAutofit/>
          </a:bodyPr>
          <a:lstStyle/>
          <a:p>
            <a:pPr lvl="0" algn="ctr"/>
            <a:r>
              <a:rPr lang="fr-FR" sz="2800" b="1" dirty="0" smtClean="0">
                <a:solidFill>
                  <a:schemeClr val="accent1">
                    <a:lumMod val="75000"/>
                  </a:schemeClr>
                </a:solidFill>
                <a:latin typeface="Arial" pitchFamily="34" charset="0"/>
                <a:cs typeface="Arial" pitchFamily="34" charset="0"/>
              </a:rPr>
              <a:t>Communication et consultation</a:t>
            </a:r>
            <a:endParaRPr lang="fr-FR" sz="2800" dirty="0">
              <a:solidFill>
                <a:schemeClr val="accent1">
                  <a:lumMod val="75000"/>
                </a:schemeClr>
              </a:solidFill>
              <a:latin typeface="Arial" pitchFamily="34" charset="0"/>
              <a:cs typeface="Arial" pitchFamily="34" charset="0"/>
            </a:endParaRPr>
          </a:p>
        </p:txBody>
      </p:sp>
      <p:graphicFrame>
        <p:nvGraphicFramePr>
          <p:cNvPr id="5" name="Diagramme 4"/>
          <p:cNvGraphicFramePr/>
          <p:nvPr/>
        </p:nvGraphicFramePr>
        <p:xfrm>
          <a:off x="431371" y="1012782"/>
          <a:ext cx="11472597" cy="320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me 5"/>
          <p:cNvGraphicFramePr/>
          <p:nvPr/>
        </p:nvGraphicFramePr>
        <p:xfrm>
          <a:off x="528799" y="3618389"/>
          <a:ext cx="11329259" cy="320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ZoneTexte 6"/>
          <p:cNvSpPr txBox="1"/>
          <p:nvPr/>
        </p:nvSpPr>
        <p:spPr>
          <a:xfrm>
            <a:off x="3380032" y="889156"/>
            <a:ext cx="6360868" cy="523220"/>
          </a:xfrm>
          <a:prstGeom prst="rect">
            <a:avLst/>
          </a:prstGeom>
          <a:noFill/>
        </p:spPr>
        <p:txBody>
          <a:bodyPr wrap="square" rtlCol="0">
            <a:spAutoFit/>
          </a:bodyPr>
          <a:lstStyle/>
          <a:p>
            <a:r>
              <a:rPr lang="fr-FR" sz="2800" b="1" dirty="0" smtClean="0">
                <a:solidFill>
                  <a:schemeClr val="accent2">
                    <a:lumMod val="75000"/>
                  </a:schemeClr>
                </a:solidFill>
                <a:latin typeface="Arial" pitchFamily="34" charset="0"/>
                <a:cs typeface="Arial" pitchFamily="34" charset="0"/>
              </a:rPr>
              <a:t>   </a:t>
            </a:r>
            <a:endParaRPr lang="fr-FR" sz="2400" b="1" dirty="0">
              <a:solidFill>
                <a:schemeClr val="accent2">
                  <a:lumMod val="75000"/>
                </a:schemeClr>
              </a:solidFill>
              <a:latin typeface="Arial" pitchFamily="34" charset="0"/>
              <a:cs typeface="Arial" pitchFamily="34" charset="0"/>
            </a:endParaRPr>
          </a:p>
        </p:txBody>
      </p:sp>
      <p:sp>
        <p:nvSpPr>
          <p:cNvPr id="8" name="ZoneTexte 7"/>
          <p:cNvSpPr txBox="1"/>
          <p:nvPr/>
        </p:nvSpPr>
        <p:spPr>
          <a:xfrm>
            <a:off x="4362994" y="6404707"/>
            <a:ext cx="4121646" cy="523220"/>
          </a:xfrm>
          <a:prstGeom prst="rect">
            <a:avLst/>
          </a:prstGeom>
          <a:noFill/>
        </p:spPr>
        <p:txBody>
          <a:bodyPr wrap="square" rtlCol="0">
            <a:spAutoFit/>
          </a:bodyPr>
          <a:lstStyle/>
          <a:p>
            <a:r>
              <a:rPr lang="fr-FR" sz="2800" b="1" dirty="0" smtClean="0">
                <a:solidFill>
                  <a:schemeClr val="accent5">
                    <a:lumMod val="75000"/>
                  </a:schemeClr>
                </a:solidFill>
                <a:latin typeface="Arial" pitchFamily="34" charset="0"/>
                <a:cs typeface="Arial" pitchFamily="34" charset="0"/>
              </a:rPr>
              <a:t>   Suivi et revue</a:t>
            </a:r>
            <a:endParaRPr lang="fr-FR" sz="2400" b="1" dirty="0">
              <a:solidFill>
                <a:schemeClr val="accent5">
                  <a:lumMod val="75000"/>
                </a:schemeClr>
              </a:solidFill>
              <a:latin typeface="Arial" pitchFamily="34" charset="0"/>
              <a:cs typeface="Arial" pitchFamily="34" charset="0"/>
            </a:endParaRPr>
          </a:p>
        </p:txBody>
      </p:sp>
    </p:spTree>
    <p:extLst>
      <p:ext uri="{BB962C8B-B14F-4D97-AF65-F5344CB8AC3E}">
        <p14:creationId xmlns="" xmlns:p14="http://schemas.microsoft.com/office/powerpoint/2010/main" val="540322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31000" r="-31000"/>
          </a:stretch>
        </a:blipFill>
        <a:effectLst/>
      </p:bgPr>
    </p:bg>
    <p:spTree>
      <p:nvGrpSpPr>
        <p:cNvPr id="1" name=""/>
        <p:cNvGrpSpPr/>
        <p:nvPr/>
      </p:nvGrpSpPr>
      <p:grpSpPr>
        <a:xfrm>
          <a:off x="0" y="0"/>
          <a:ext cx="0" cy="0"/>
          <a:chOff x="0" y="0"/>
          <a:chExt cx="0" cy="0"/>
        </a:xfrm>
      </p:grpSpPr>
      <p:sp>
        <p:nvSpPr>
          <p:cNvPr id="6" name="Titre 1"/>
          <p:cNvSpPr>
            <a:spLocks noGrp="1"/>
          </p:cNvSpPr>
          <p:nvPr>
            <p:ph type="title"/>
          </p:nvPr>
        </p:nvSpPr>
        <p:spPr>
          <a:xfrm>
            <a:off x="762381" y="2959101"/>
            <a:ext cx="4094122" cy="1600200"/>
          </a:xfrm>
        </p:spPr>
        <p:txBody>
          <a:bodyPr/>
          <a:lstStyle/>
          <a:p>
            <a:pPr algn="ctr"/>
            <a:r>
              <a:rPr lang="fr-FR" sz="4000" b="1" dirty="0" smtClean="0">
                <a:solidFill>
                  <a:schemeClr val="accent2"/>
                </a:solidFill>
                <a:latin typeface="Arial" pitchFamily="34" charset="0"/>
                <a:cs typeface="Arial" pitchFamily="34" charset="0"/>
              </a:rPr>
              <a:t>Etape1: </a:t>
            </a:r>
            <a:r>
              <a:rPr lang="fr-FR" sz="4000" dirty="0" smtClean="0">
                <a:latin typeface="Arial" pitchFamily="34" charset="0"/>
                <a:cs typeface="Arial" pitchFamily="34" charset="0"/>
              </a:rPr>
              <a:t/>
            </a:r>
            <a:br>
              <a:rPr lang="fr-FR" sz="4000" dirty="0" smtClean="0">
                <a:latin typeface="Arial" pitchFamily="34" charset="0"/>
                <a:cs typeface="Arial" pitchFamily="34" charset="0"/>
              </a:rPr>
            </a:br>
            <a:r>
              <a:rPr lang="fr-FR" sz="4000" dirty="0" smtClean="0">
                <a:latin typeface="Arial" pitchFamily="34" charset="0"/>
                <a:cs typeface="Arial" pitchFamily="34" charset="0"/>
              </a:rPr>
              <a:t>Domaine d’application , contexte et critères </a:t>
            </a:r>
            <a:r>
              <a:rPr lang="fr-FR" dirty="0" smtClean="0">
                <a:latin typeface="Arial" pitchFamily="34" charset="0"/>
                <a:cs typeface="Arial" pitchFamily="34" charset="0"/>
              </a:rPr>
              <a:t/>
            </a:r>
            <a:br>
              <a:rPr lang="fr-FR" dirty="0" smtClean="0">
                <a:latin typeface="Arial" pitchFamily="34" charset="0"/>
                <a:cs typeface="Arial" pitchFamily="34" charset="0"/>
              </a:rPr>
            </a:br>
            <a:endParaRPr lang="fr-FR" dirty="0">
              <a:latin typeface="Arial" pitchFamily="34" charset="0"/>
              <a:cs typeface="Arial" pitchFamily="34" charset="0"/>
            </a:endParaRPr>
          </a:p>
        </p:txBody>
      </p:sp>
      <p:sp>
        <p:nvSpPr>
          <p:cNvPr id="7" name="Espace réservé du texte 3"/>
          <p:cNvSpPr>
            <a:spLocks noGrp="1"/>
          </p:cNvSpPr>
          <p:nvPr>
            <p:ph type="body" sz="quarter" idx="14"/>
          </p:nvPr>
        </p:nvSpPr>
        <p:spPr>
          <a:xfrm>
            <a:off x="5989324" y="2862134"/>
            <a:ext cx="5897876" cy="3797748"/>
          </a:xfrm>
        </p:spPr>
        <p:txBody>
          <a:bodyPr>
            <a:normAutofit/>
          </a:bodyPr>
          <a:lstStyle/>
          <a:p>
            <a:r>
              <a:rPr lang="fr-FR" sz="3200" b="1" dirty="0" smtClean="0">
                <a:solidFill>
                  <a:srgbClr val="FF0000"/>
                </a:solidFill>
                <a:latin typeface="Arial" pitchFamily="34" charset="0"/>
                <a:cs typeface="Arial" pitchFamily="34" charset="0"/>
              </a:rPr>
              <a:t>Domaine d’application</a:t>
            </a:r>
          </a:p>
          <a:p>
            <a:pPr algn="just">
              <a:buNone/>
            </a:pPr>
            <a:r>
              <a:rPr lang="fr-FR" sz="2000" dirty="0" smtClean="0">
                <a:solidFill>
                  <a:srgbClr val="000000"/>
                </a:solidFill>
                <a:latin typeface="Arial"/>
                <a:ea typeface="Arial"/>
                <a:cs typeface="Arial"/>
              </a:rPr>
              <a:t>	</a:t>
            </a:r>
            <a:r>
              <a:rPr lang="fr-FR" sz="2400" dirty="0" smtClean="0">
                <a:solidFill>
                  <a:srgbClr val="000000"/>
                </a:solidFill>
                <a:latin typeface="Arial"/>
                <a:ea typeface="Arial"/>
                <a:cs typeface="Arial"/>
              </a:rPr>
              <a:t>Chaque entité publique est tenue de définir </a:t>
            </a:r>
            <a:r>
              <a:rPr lang="fr-FR" sz="2400" dirty="0" smtClean="0">
                <a:solidFill>
                  <a:schemeClr val="accent2">
                    <a:lumMod val="75000"/>
                  </a:schemeClr>
                </a:solidFill>
                <a:latin typeface="Arial"/>
                <a:ea typeface="Arial"/>
                <a:cs typeface="Arial"/>
              </a:rPr>
              <a:t>au début de l’exercice </a:t>
            </a:r>
            <a:r>
              <a:rPr lang="fr-FR" sz="2400" dirty="0" smtClean="0">
                <a:solidFill>
                  <a:srgbClr val="000000"/>
                </a:solidFill>
                <a:latin typeface="Arial"/>
                <a:ea typeface="Arial"/>
                <a:cs typeface="Arial"/>
              </a:rPr>
              <a:t>le </a:t>
            </a:r>
            <a:r>
              <a:rPr lang="fr-FR" sz="2400" dirty="0" smtClean="0">
                <a:solidFill>
                  <a:schemeClr val="accent2">
                    <a:lumMod val="75000"/>
                  </a:schemeClr>
                </a:solidFill>
                <a:latin typeface="Arial"/>
                <a:ea typeface="Arial"/>
                <a:cs typeface="Arial"/>
              </a:rPr>
              <a:t>périmètre </a:t>
            </a:r>
            <a:r>
              <a:rPr lang="fr-FR" sz="2400" dirty="0" smtClean="0">
                <a:solidFill>
                  <a:srgbClr val="000000"/>
                </a:solidFill>
                <a:latin typeface="Arial"/>
                <a:ea typeface="Arial"/>
                <a:cs typeface="Arial"/>
              </a:rPr>
              <a:t>du management des risques et </a:t>
            </a:r>
            <a:r>
              <a:rPr lang="fr-FR" sz="2400" dirty="0" smtClean="0">
                <a:solidFill>
                  <a:schemeClr val="accent2">
                    <a:lumMod val="75000"/>
                  </a:schemeClr>
                </a:solidFill>
                <a:latin typeface="Arial"/>
                <a:ea typeface="Arial"/>
                <a:cs typeface="Arial"/>
              </a:rPr>
              <a:t>ses limites</a:t>
            </a:r>
            <a:r>
              <a:rPr lang="fr-FR" sz="2400" dirty="0" smtClean="0">
                <a:solidFill>
                  <a:srgbClr val="000000"/>
                </a:solidFill>
                <a:latin typeface="Arial"/>
                <a:ea typeface="Arial"/>
                <a:cs typeface="Arial"/>
              </a:rPr>
              <a:t> en tenant compte des </a:t>
            </a:r>
            <a:r>
              <a:rPr lang="fr-FR" sz="2400" dirty="0" smtClean="0">
                <a:solidFill>
                  <a:schemeClr val="accent2">
                    <a:lumMod val="75000"/>
                  </a:schemeClr>
                </a:solidFill>
                <a:latin typeface="Arial"/>
                <a:ea typeface="Arial"/>
                <a:cs typeface="Arial"/>
              </a:rPr>
              <a:t>contraintes </a:t>
            </a:r>
            <a:r>
              <a:rPr lang="fr-FR" sz="2400" dirty="0" smtClean="0">
                <a:solidFill>
                  <a:srgbClr val="000000"/>
                </a:solidFill>
                <a:latin typeface="Arial"/>
                <a:ea typeface="Arial"/>
                <a:cs typeface="Arial"/>
              </a:rPr>
              <a:t>qui peuvent l’influencer</a:t>
            </a:r>
          </a:p>
          <a:p>
            <a:pPr algn="just">
              <a:buNone/>
            </a:pPr>
            <a:r>
              <a:rPr lang="fr-FR" sz="2400" dirty="0" smtClean="0">
                <a:solidFill>
                  <a:srgbClr val="000000"/>
                </a:solidFill>
                <a:latin typeface="Arial"/>
                <a:ea typeface="Arial"/>
                <a:cs typeface="Arial"/>
              </a:rPr>
              <a:t>	Pour un premier exercice, il convient d’intégrer le processus de management des risques </a:t>
            </a:r>
            <a:r>
              <a:rPr lang="fr-FR" sz="2400" dirty="0" smtClean="0">
                <a:solidFill>
                  <a:schemeClr val="accent2">
                    <a:lumMod val="75000"/>
                  </a:schemeClr>
                </a:solidFill>
                <a:latin typeface="Arial"/>
                <a:ea typeface="Arial"/>
                <a:cs typeface="Arial"/>
              </a:rPr>
              <a:t>sur une période déterminée à un domaine d’application restreint</a:t>
            </a:r>
            <a:endParaRPr lang="fr-FR" sz="2400" dirty="0">
              <a:latin typeface="Arial" pitchFamily="34" charset="0"/>
              <a:cs typeface="Arial" pitchFamily="34" charset="0"/>
            </a:endParaRPr>
          </a:p>
        </p:txBody>
      </p:sp>
    </p:spTree>
    <p:extLst>
      <p:ext uri="{BB962C8B-B14F-4D97-AF65-F5344CB8AC3E}">
        <p14:creationId xmlns="" xmlns:p14="http://schemas.microsoft.com/office/powerpoint/2010/main" val="867537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31000" r="-31000"/>
          </a:stretch>
        </a:blipFill>
        <a:effectLst/>
      </p:bgPr>
    </p:bg>
    <p:spTree>
      <p:nvGrpSpPr>
        <p:cNvPr id="1" name=""/>
        <p:cNvGrpSpPr/>
        <p:nvPr/>
      </p:nvGrpSpPr>
      <p:grpSpPr>
        <a:xfrm>
          <a:off x="0" y="0"/>
          <a:ext cx="0" cy="0"/>
          <a:chOff x="0" y="0"/>
          <a:chExt cx="0" cy="0"/>
        </a:xfrm>
      </p:grpSpPr>
      <p:sp>
        <p:nvSpPr>
          <p:cNvPr id="6" name="Titre 1"/>
          <p:cNvSpPr>
            <a:spLocks noGrp="1"/>
          </p:cNvSpPr>
          <p:nvPr>
            <p:ph type="title"/>
          </p:nvPr>
        </p:nvSpPr>
        <p:spPr>
          <a:xfrm>
            <a:off x="762381" y="2959101"/>
            <a:ext cx="4094122" cy="1600200"/>
          </a:xfrm>
        </p:spPr>
        <p:txBody>
          <a:bodyPr/>
          <a:lstStyle/>
          <a:p>
            <a:pPr algn="ctr"/>
            <a:r>
              <a:rPr lang="fr-FR" sz="4000" b="1" dirty="0" smtClean="0">
                <a:solidFill>
                  <a:schemeClr val="accent2"/>
                </a:solidFill>
                <a:latin typeface="Arial" pitchFamily="34" charset="0"/>
                <a:cs typeface="Arial" pitchFamily="34" charset="0"/>
              </a:rPr>
              <a:t>Etape1: </a:t>
            </a:r>
            <a:r>
              <a:rPr lang="fr-FR" sz="4000" dirty="0" smtClean="0">
                <a:latin typeface="Arial" pitchFamily="34" charset="0"/>
                <a:cs typeface="Arial" pitchFamily="34" charset="0"/>
              </a:rPr>
              <a:t/>
            </a:r>
            <a:br>
              <a:rPr lang="fr-FR" sz="4000" dirty="0" smtClean="0">
                <a:latin typeface="Arial" pitchFamily="34" charset="0"/>
                <a:cs typeface="Arial" pitchFamily="34" charset="0"/>
              </a:rPr>
            </a:br>
            <a:r>
              <a:rPr lang="fr-FR" sz="4000" dirty="0" smtClean="0">
                <a:latin typeface="Arial" pitchFamily="34" charset="0"/>
                <a:cs typeface="Arial" pitchFamily="34" charset="0"/>
              </a:rPr>
              <a:t>Domaine d’application , contexte et critères </a:t>
            </a:r>
            <a:r>
              <a:rPr lang="fr-FR" dirty="0" smtClean="0">
                <a:latin typeface="Arial" pitchFamily="34" charset="0"/>
                <a:cs typeface="Arial" pitchFamily="34" charset="0"/>
              </a:rPr>
              <a:t/>
            </a:r>
            <a:br>
              <a:rPr lang="fr-FR" dirty="0" smtClean="0">
                <a:latin typeface="Arial" pitchFamily="34" charset="0"/>
                <a:cs typeface="Arial" pitchFamily="34" charset="0"/>
              </a:rPr>
            </a:br>
            <a:endParaRPr lang="fr-FR" dirty="0">
              <a:latin typeface="Arial" pitchFamily="34" charset="0"/>
              <a:cs typeface="Arial" pitchFamily="34" charset="0"/>
            </a:endParaRPr>
          </a:p>
        </p:txBody>
      </p:sp>
      <p:sp>
        <p:nvSpPr>
          <p:cNvPr id="7" name="Espace réservé du texte 3"/>
          <p:cNvSpPr>
            <a:spLocks noGrp="1"/>
          </p:cNvSpPr>
          <p:nvPr>
            <p:ph type="body" sz="quarter" idx="14"/>
          </p:nvPr>
        </p:nvSpPr>
        <p:spPr>
          <a:xfrm>
            <a:off x="5989324" y="2862134"/>
            <a:ext cx="5897876" cy="3797748"/>
          </a:xfrm>
        </p:spPr>
        <p:txBody>
          <a:bodyPr>
            <a:normAutofit fontScale="62500" lnSpcReduction="20000"/>
          </a:bodyPr>
          <a:lstStyle/>
          <a:p>
            <a:r>
              <a:rPr lang="fr-FR" sz="5100" b="1" dirty="0" smtClean="0">
                <a:solidFill>
                  <a:srgbClr val="FF0000"/>
                </a:solidFill>
                <a:latin typeface="Arial" pitchFamily="34" charset="0"/>
                <a:cs typeface="Arial" pitchFamily="34" charset="0"/>
              </a:rPr>
              <a:t>L’établissement du contexte interne</a:t>
            </a:r>
          </a:p>
          <a:p>
            <a:pPr algn="just"/>
            <a:r>
              <a:rPr lang="fr-FR" sz="4200" dirty="0" smtClean="0">
                <a:latin typeface="Arial" pitchFamily="34" charset="0"/>
                <a:cs typeface="Arial" pitchFamily="34" charset="0"/>
              </a:rPr>
              <a:t>A ce niveau on procède par la présentation de:</a:t>
            </a:r>
          </a:p>
          <a:p>
            <a:pPr lvl="1" algn="just">
              <a:buFont typeface="Wingdings" pitchFamily="2" charset="2"/>
              <a:buChar char="Ø"/>
            </a:pPr>
            <a:r>
              <a:rPr lang="fr-FR" sz="4200" dirty="0" smtClean="0">
                <a:solidFill>
                  <a:schemeClr val="tx2"/>
                </a:solidFill>
                <a:latin typeface="Arial" pitchFamily="34" charset="0"/>
                <a:cs typeface="Arial" pitchFamily="34" charset="0"/>
              </a:rPr>
              <a:t>L’Organisation </a:t>
            </a:r>
          </a:p>
          <a:p>
            <a:pPr lvl="1" algn="just">
              <a:buFont typeface="Wingdings" pitchFamily="2" charset="2"/>
              <a:buChar char="Ø"/>
            </a:pPr>
            <a:r>
              <a:rPr lang="fr-FR" sz="4200" dirty="0" smtClean="0">
                <a:solidFill>
                  <a:schemeClr val="tx2"/>
                </a:solidFill>
                <a:latin typeface="Arial" pitchFamily="34" charset="0"/>
                <a:cs typeface="Arial" pitchFamily="34" charset="0"/>
              </a:rPr>
              <a:t>Le Cadre règlementaire interne</a:t>
            </a:r>
          </a:p>
          <a:p>
            <a:pPr lvl="1" algn="just">
              <a:buFont typeface="Wingdings" pitchFamily="2" charset="2"/>
              <a:buChar char="Ø"/>
            </a:pPr>
            <a:r>
              <a:rPr lang="fr-FR" sz="4200" dirty="0" smtClean="0">
                <a:solidFill>
                  <a:schemeClr val="tx2"/>
                </a:solidFill>
                <a:latin typeface="Arial" pitchFamily="34" charset="0"/>
                <a:cs typeface="Arial" pitchFamily="34" charset="0"/>
              </a:rPr>
              <a:t>La Mission </a:t>
            </a:r>
          </a:p>
          <a:p>
            <a:pPr lvl="1" algn="just">
              <a:buFont typeface="Wingdings" pitchFamily="2" charset="2"/>
              <a:buChar char="Ø"/>
            </a:pPr>
            <a:r>
              <a:rPr lang="fr-FR" sz="4200" dirty="0" smtClean="0">
                <a:solidFill>
                  <a:schemeClr val="tx2"/>
                </a:solidFill>
                <a:latin typeface="Arial" pitchFamily="34" charset="0"/>
                <a:cs typeface="Arial" pitchFamily="34" charset="0"/>
              </a:rPr>
              <a:t>Les Objectifs </a:t>
            </a:r>
          </a:p>
          <a:p>
            <a:pPr lvl="1" algn="just">
              <a:buFont typeface="Wingdings" pitchFamily="2" charset="2"/>
              <a:buChar char="Ø"/>
            </a:pPr>
            <a:r>
              <a:rPr lang="fr-FR" sz="4200" dirty="0" smtClean="0">
                <a:solidFill>
                  <a:schemeClr val="tx2"/>
                </a:solidFill>
                <a:latin typeface="Arial" pitchFamily="34" charset="0"/>
                <a:cs typeface="Arial" pitchFamily="34" charset="0"/>
              </a:rPr>
              <a:t>Les Parties prenantes  internes </a:t>
            </a:r>
          </a:p>
          <a:p>
            <a:endParaRPr lang="fr-FR" dirty="0">
              <a:latin typeface="Arial" pitchFamily="34" charset="0"/>
              <a:cs typeface="Arial" pitchFamily="34" charset="0"/>
            </a:endParaRPr>
          </a:p>
        </p:txBody>
      </p:sp>
    </p:spTree>
    <p:extLst>
      <p:ext uri="{BB962C8B-B14F-4D97-AF65-F5344CB8AC3E}">
        <p14:creationId xmlns="" xmlns:p14="http://schemas.microsoft.com/office/powerpoint/2010/main" val="867537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31000" r="-31000"/>
          </a:stretch>
        </a:blipFill>
        <a:effectLst/>
      </p:bgPr>
    </p:bg>
    <p:spTree>
      <p:nvGrpSpPr>
        <p:cNvPr id="1" name=""/>
        <p:cNvGrpSpPr/>
        <p:nvPr/>
      </p:nvGrpSpPr>
      <p:grpSpPr>
        <a:xfrm>
          <a:off x="0" y="0"/>
          <a:ext cx="0" cy="0"/>
          <a:chOff x="0" y="0"/>
          <a:chExt cx="0" cy="0"/>
        </a:xfrm>
      </p:grpSpPr>
      <p:sp>
        <p:nvSpPr>
          <p:cNvPr id="8" name="Espace réservé du texte 3"/>
          <p:cNvSpPr>
            <a:spLocks noGrp="1"/>
          </p:cNvSpPr>
          <p:nvPr>
            <p:ph type="body" sz="quarter" idx="14"/>
          </p:nvPr>
        </p:nvSpPr>
        <p:spPr>
          <a:xfrm>
            <a:off x="5989324" y="2862134"/>
            <a:ext cx="5897876" cy="3797748"/>
          </a:xfrm>
        </p:spPr>
        <p:txBody>
          <a:bodyPr>
            <a:normAutofit/>
          </a:bodyPr>
          <a:lstStyle/>
          <a:p>
            <a:r>
              <a:rPr lang="fr-FR" sz="2900" b="1" dirty="0" smtClean="0">
                <a:solidFill>
                  <a:srgbClr val="FF0000"/>
                </a:solidFill>
                <a:cs typeface="Times New Roman" pitchFamily="18" charset="0"/>
              </a:rPr>
              <a:t>L’établissement du contexte externe </a:t>
            </a:r>
          </a:p>
          <a:p>
            <a:pPr algn="just"/>
            <a:r>
              <a:rPr lang="fr-FR" sz="2900" dirty="0" smtClean="0"/>
              <a:t>Comprendre, analyser et évaluer le contexte externe :</a:t>
            </a:r>
          </a:p>
          <a:p>
            <a:pPr algn="just">
              <a:buFont typeface="Wingdings" pitchFamily="2" charset="2"/>
              <a:buChar char="Ø"/>
            </a:pPr>
            <a:r>
              <a:rPr lang="fr-FR" sz="2900" dirty="0" smtClean="0"/>
              <a:t>matrices PESTEL &amp; SWOT</a:t>
            </a:r>
          </a:p>
          <a:p>
            <a:pPr algn="just">
              <a:buFont typeface="Wingdings" pitchFamily="2" charset="2"/>
              <a:buChar char="Ø"/>
            </a:pPr>
            <a:r>
              <a:rPr lang="fr-FR" sz="2900" dirty="0" smtClean="0"/>
              <a:t>Identification des parties prenantes externes.</a:t>
            </a:r>
          </a:p>
          <a:p>
            <a:endParaRPr lang="fr-FR" dirty="0"/>
          </a:p>
        </p:txBody>
      </p:sp>
      <p:sp>
        <p:nvSpPr>
          <p:cNvPr id="9" name="Titre 1"/>
          <p:cNvSpPr>
            <a:spLocks noGrp="1"/>
          </p:cNvSpPr>
          <p:nvPr>
            <p:ph type="title"/>
          </p:nvPr>
        </p:nvSpPr>
        <p:spPr>
          <a:xfrm>
            <a:off x="762381" y="2959101"/>
            <a:ext cx="4094122" cy="1600200"/>
          </a:xfrm>
        </p:spPr>
        <p:txBody>
          <a:bodyPr/>
          <a:lstStyle/>
          <a:p>
            <a:pPr algn="ctr"/>
            <a:r>
              <a:rPr lang="fr-FR" sz="4000" b="1" dirty="0" smtClean="0">
                <a:solidFill>
                  <a:schemeClr val="accent2"/>
                </a:solidFill>
                <a:latin typeface="+mn-lt"/>
              </a:rPr>
              <a:t>Etape1: </a:t>
            </a:r>
            <a:r>
              <a:rPr lang="fr-FR" sz="4000" dirty="0" smtClean="0">
                <a:latin typeface="+mn-lt"/>
              </a:rPr>
              <a:t/>
            </a:r>
            <a:br>
              <a:rPr lang="fr-FR" sz="4000" dirty="0" smtClean="0">
                <a:latin typeface="+mn-lt"/>
              </a:rPr>
            </a:br>
            <a:r>
              <a:rPr lang="fr-FR" sz="4000" dirty="0" smtClean="0">
                <a:latin typeface="+mn-lt"/>
              </a:rPr>
              <a:t>Domaine d’application , contexte et critères </a:t>
            </a:r>
            <a:r>
              <a:rPr lang="fr-FR" dirty="0" smtClean="0">
                <a:latin typeface="+mn-lt"/>
              </a:rPr>
              <a:t/>
            </a:r>
            <a:br>
              <a:rPr lang="fr-FR" dirty="0" smtClean="0">
                <a:latin typeface="+mn-lt"/>
              </a:rPr>
            </a:br>
            <a:endParaRPr lang="fr-FR" dirty="0">
              <a:latin typeface="+mn-lt"/>
            </a:endParaRPr>
          </a:p>
        </p:txBody>
      </p:sp>
    </p:spTree>
    <p:extLst>
      <p:ext uri="{BB962C8B-B14F-4D97-AF65-F5344CB8AC3E}">
        <p14:creationId xmlns="" xmlns:p14="http://schemas.microsoft.com/office/powerpoint/2010/main" val="1980298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31000" r="-31000"/>
          </a:stretch>
        </a:blipFill>
        <a:effectLst/>
      </p:bgPr>
    </p:bg>
    <p:spTree>
      <p:nvGrpSpPr>
        <p:cNvPr id="1" name=""/>
        <p:cNvGrpSpPr/>
        <p:nvPr/>
      </p:nvGrpSpPr>
      <p:grpSpPr>
        <a:xfrm>
          <a:off x="0" y="0"/>
          <a:ext cx="0" cy="0"/>
          <a:chOff x="0" y="0"/>
          <a:chExt cx="0" cy="0"/>
        </a:xfrm>
      </p:grpSpPr>
      <p:sp>
        <p:nvSpPr>
          <p:cNvPr id="4" name="Titre 1"/>
          <p:cNvSpPr txBox="1">
            <a:spLocks/>
          </p:cNvSpPr>
          <p:nvPr/>
        </p:nvSpPr>
        <p:spPr>
          <a:xfrm>
            <a:off x="838200" y="10566"/>
            <a:ext cx="10515600" cy="1325563"/>
          </a:xfrm>
          <a:prstGeom prst="rect">
            <a:avLst/>
          </a:prstGeom>
        </p:spPr>
        <p:txBody>
          <a:bodyPr vert="horz" lIns="91440" tIns="45720" rIns="91440" bIns="45720" rtlCol="0" anchor="ctr">
            <a:noAutofit/>
          </a:bodyPr>
          <a:lstStyle/>
          <a:p>
            <a:pPr lvl="0">
              <a:lnSpc>
                <a:spcPct val="90000"/>
              </a:lnSpc>
              <a:spcBef>
                <a:spcPct val="0"/>
              </a:spcBef>
              <a:defRPr/>
            </a:pPr>
            <a:r>
              <a:rPr lang="fr-FR" sz="4400" b="1" dirty="0" smtClean="0"/>
              <a:t>Analyse PESTEL</a:t>
            </a:r>
            <a:endParaRPr kumimoji="0" lang="fr-FR" sz="4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8" name="ZoneTexte 7"/>
          <p:cNvSpPr txBox="1"/>
          <p:nvPr/>
        </p:nvSpPr>
        <p:spPr>
          <a:xfrm>
            <a:off x="725219" y="1103600"/>
            <a:ext cx="10520855" cy="1877437"/>
          </a:xfrm>
          <a:prstGeom prst="rect">
            <a:avLst/>
          </a:prstGeom>
          <a:noFill/>
        </p:spPr>
        <p:txBody>
          <a:bodyPr wrap="square" rtlCol="0">
            <a:spAutoFit/>
          </a:bodyPr>
          <a:lstStyle/>
          <a:p>
            <a:r>
              <a:rPr lang="fr-FR" sz="2400" dirty="0" smtClean="0"/>
              <a:t>L’analyse PESTEL </a:t>
            </a:r>
            <a:r>
              <a:rPr lang="fr-FR" sz="2400" b="1" dirty="0" smtClean="0"/>
              <a:t>permet de surveiller les risques et les opportunités</a:t>
            </a:r>
            <a:r>
              <a:rPr lang="fr-FR" sz="2400" dirty="0" smtClean="0"/>
              <a:t> que pourraient rencontrer l’entité. La particularité de cette matrice est sa </a:t>
            </a:r>
            <a:r>
              <a:rPr lang="fr-FR" sz="2400" b="1" dirty="0" smtClean="0"/>
              <a:t>vision globale de l’environnement</a:t>
            </a:r>
            <a:r>
              <a:rPr lang="fr-FR" sz="2400" dirty="0" smtClean="0"/>
              <a:t>. Elle met en avant six grands acteurs, qui forment son acronyme :</a:t>
            </a:r>
          </a:p>
          <a:p>
            <a:endParaRPr lang="fr-FR" sz="2000" dirty="0"/>
          </a:p>
        </p:txBody>
      </p:sp>
      <p:pic>
        <p:nvPicPr>
          <p:cNvPr id="9" name="Image 8" descr="PESTEL.png"/>
          <p:cNvPicPr>
            <a:picLocks noChangeAspect="1"/>
          </p:cNvPicPr>
          <p:nvPr/>
        </p:nvPicPr>
        <p:blipFill>
          <a:blip r:embed="rId3"/>
          <a:stretch>
            <a:fillRect/>
          </a:stretch>
        </p:blipFill>
        <p:spPr>
          <a:xfrm>
            <a:off x="2017307" y="2879828"/>
            <a:ext cx="7526086" cy="3449379"/>
          </a:xfrm>
          <a:prstGeom prst="rect">
            <a:avLst/>
          </a:prstGeom>
        </p:spPr>
      </p:pic>
    </p:spTree>
    <p:extLst>
      <p:ext uri="{BB962C8B-B14F-4D97-AF65-F5344CB8AC3E}">
        <p14:creationId xmlns="" xmlns:p14="http://schemas.microsoft.com/office/powerpoint/2010/main" val="824207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31000" r="-31000"/>
          </a:stretch>
        </a:blipFill>
        <a:effectLst/>
      </p:bgPr>
    </p:bg>
    <p:spTree>
      <p:nvGrpSpPr>
        <p:cNvPr id="1" name=""/>
        <p:cNvGrpSpPr/>
        <p:nvPr/>
      </p:nvGrpSpPr>
      <p:grpSpPr>
        <a:xfrm>
          <a:off x="0" y="0"/>
          <a:ext cx="0" cy="0"/>
          <a:chOff x="0" y="0"/>
          <a:chExt cx="0" cy="0"/>
        </a:xfrm>
      </p:grpSpPr>
      <p:sp>
        <p:nvSpPr>
          <p:cNvPr id="3" name="Titre 1"/>
          <p:cNvSpPr>
            <a:spLocks noGrp="1"/>
          </p:cNvSpPr>
          <p:nvPr>
            <p:ph type="title"/>
          </p:nvPr>
        </p:nvSpPr>
        <p:spPr>
          <a:xfrm>
            <a:off x="416858" y="365125"/>
            <a:ext cx="10936941" cy="1325563"/>
          </a:xfrm>
        </p:spPr>
        <p:txBody>
          <a:bodyPr/>
          <a:lstStyle/>
          <a:p>
            <a:r>
              <a:rPr lang="fr-FR" b="1" dirty="0" smtClean="0"/>
              <a:t>Analyse SWOT</a:t>
            </a:r>
            <a:endParaRPr lang="fr-FR" b="1" dirty="0"/>
          </a:p>
        </p:txBody>
      </p:sp>
      <p:graphicFrame>
        <p:nvGraphicFramePr>
          <p:cNvPr id="5" name="Espace réservé du contenu 3"/>
          <p:cNvGraphicFramePr>
            <a:graphicFrameLocks/>
          </p:cNvGraphicFramePr>
          <p:nvPr>
            <p:extLst>
              <p:ext uri="{D42A27DB-BD31-4B8C-83A1-F6EECF244321}">
                <p14:modId xmlns:p14="http://schemas.microsoft.com/office/powerpoint/2010/main" xmlns="" val="2889736328"/>
              </p:ext>
            </p:extLst>
          </p:nvPr>
        </p:nvGraphicFramePr>
        <p:xfrm>
          <a:off x="1460939" y="2102069"/>
          <a:ext cx="8996854" cy="3474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082835" y="1567543"/>
            <a:ext cx="6191794" cy="369332"/>
          </a:xfrm>
          <a:prstGeom prst="rect">
            <a:avLst/>
          </a:prstGeom>
        </p:spPr>
        <p:txBody>
          <a:bodyPr wrap="square">
            <a:spAutoFit/>
          </a:bodyPr>
          <a:lstStyle/>
          <a:p>
            <a:pPr lvl="0" algn="ctr">
              <a:defRPr/>
            </a:pPr>
            <a:r>
              <a:rPr lang="fr-FR" b="1" dirty="0" smtClean="0">
                <a:solidFill>
                  <a:prstClr val="black"/>
                </a:solidFill>
                <a:latin typeface="Century Gothic" panose="020B0502020202020204"/>
              </a:rPr>
              <a:t>Positive                                               Négative </a:t>
            </a:r>
            <a:endParaRPr lang="fr-FR" b="1" dirty="0">
              <a:solidFill>
                <a:prstClr val="black"/>
              </a:solidFill>
              <a:latin typeface="Century Gothic" panose="020B0502020202020204"/>
            </a:endParaRPr>
          </a:p>
        </p:txBody>
      </p:sp>
      <p:sp>
        <p:nvSpPr>
          <p:cNvPr id="6" name="Rectangle 5"/>
          <p:cNvSpPr/>
          <p:nvPr/>
        </p:nvSpPr>
        <p:spPr>
          <a:xfrm rot="16200000">
            <a:off x="-811974" y="3662345"/>
            <a:ext cx="3958046" cy="369332"/>
          </a:xfrm>
          <a:prstGeom prst="rect">
            <a:avLst/>
          </a:prstGeom>
        </p:spPr>
        <p:txBody>
          <a:bodyPr wrap="square">
            <a:spAutoFit/>
          </a:bodyPr>
          <a:lstStyle/>
          <a:p>
            <a:pPr lvl="0" algn="ctr">
              <a:defRPr/>
            </a:pPr>
            <a:r>
              <a:rPr lang="fr-FR" b="1" dirty="0" smtClean="0">
                <a:solidFill>
                  <a:prstClr val="black"/>
                </a:solidFill>
                <a:latin typeface="Century Gothic" panose="020B0502020202020204"/>
              </a:rPr>
              <a:t>Externe                     Interne </a:t>
            </a:r>
            <a:endParaRPr lang="fr-FR" b="1" dirty="0">
              <a:solidFill>
                <a:prstClr val="black"/>
              </a:solidFill>
              <a:latin typeface="Century Gothic" panose="020B0502020202020204"/>
            </a:endParaRPr>
          </a:p>
        </p:txBody>
      </p:sp>
      <p:sp>
        <p:nvSpPr>
          <p:cNvPr id="7" name="Rectangle 6"/>
          <p:cNvSpPr/>
          <p:nvPr/>
        </p:nvSpPr>
        <p:spPr>
          <a:xfrm>
            <a:off x="4846320" y="161364"/>
            <a:ext cx="7345680" cy="1446550"/>
          </a:xfrm>
          <a:prstGeom prst="rect">
            <a:avLst/>
          </a:prstGeom>
        </p:spPr>
        <p:txBody>
          <a:bodyPr wrap="square">
            <a:spAutoFit/>
          </a:bodyPr>
          <a:lstStyle/>
          <a:p>
            <a:pPr lvl="0" algn="just">
              <a:buClr>
                <a:schemeClr val="dk1"/>
              </a:buClr>
              <a:buSzPts val="1100"/>
            </a:pPr>
            <a:r>
              <a:rPr lang="fr-FR" sz="2200" b="1" dirty="0" smtClean="0"/>
              <a:t>Outil d’analyse stratégique qui s’applique aux entreprises, organisations, territoires ou individus. </a:t>
            </a:r>
          </a:p>
          <a:p>
            <a:pPr lvl="0" algn="just">
              <a:buClr>
                <a:schemeClr val="dk1"/>
              </a:buClr>
              <a:buSzPts val="1100"/>
            </a:pPr>
            <a:r>
              <a:rPr lang="fr-FR" sz="2200" b="1" dirty="0" smtClean="0"/>
              <a:t>SWOT met en perspective les caractéristiques internes de l’entité avec l’état de l’environnement dans lequel elle évolue.</a:t>
            </a:r>
            <a:endParaRPr lang="fr-FR" sz="2200" b="1" dirty="0"/>
          </a:p>
        </p:txBody>
      </p:sp>
    </p:spTree>
    <p:extLst>
      <p:ext uri="{BB962C8B-B14F-4D97-AF65-F5344CB8AC3E}">
        <p14:creationId xmlns="" xmlns:p14="http://schemas.microsoft.com/office/powerpoint/2010/main" val="824207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31000" r="-31000"/>
          </a:stretch>
        </a:blipFill>
        <a:effectLst/>
      </p:bgPr>
    </p:bg>
    <p:spTree>
      <p:nvGrpSpPr>
        <p:cNvPr id="1" name=""/>
        <p:cNvGrpSpPr/>
        <p:nvPr/>
      </p:nvGrpSpPr>
      <p:grpSpPr>
        <a:xfrm>
          <a:off x="0" y="0"/>
          <a:ext cx="0" cy="0"/>
          <a:chOff x="0" y="0"/>
          <a:chExt cx="0" cy="0"/>
        </a:xfrm>
      </p:grpSpPr>
      <p:sp>
        <p:nvSpPr>
          <p:cNvPr id="6" name="Rectangle 5"/>
          <p:cNvSpPr/>
          <p:nvPr/>
        </p:nvSpPr>
        <p:spPr>
          <a:xfrm>
            <a:off x="287358" y="263316"/>
            <a:ext cx="11617291" cy="779390"/>
          </a:xfrm>
          <a:prstGeom prst="rect">
            <a:avLst/>
          </a:prstGeom>
        </p:spPr>
        <p:txBody>
          <a:bodyPr wrap="square" lIns="101291" tIns="50646" rIns="101291" bIns="50646">
            <a:spAutoFit/>
          </a:bodyPr>
          <a:lstStyle/>
          <a:p>
            <a:pPr lvl="1"/>
            <a:r>
              <a:rPr lang="fr-FR" sz="4400" b="1" dirty="0">
                <a:solidFill>
                  <a:prstClr val="black"/>
                </a:solidFill>
                <a:latin typeface="+mj-lt"/>
              </a:rPr>
              <a:t>L’analyse </a:t>
            </a:r>
            <a:r>
              <a:rPr lang="fr-FR" sz="4400" b="1" dirty="0" smtClean="0">
                <a:solidFill>
                  <a:prstClr val="black"/>
                </a:solidFill>
                <a:latin typeface="+mj-lt"/>
              </a:rPr>
              <a:t>SWOT &amp; </a:t>
            </a:r>
            <a:r>
              <a:rPr lang="fr-FR" sz="4400" b="1" dirty="0" smtClean="0">
                <a:latin typeface="+mj-lt"/>
              </a:rPr>
              <a:t>PESTEL</a:t>
            </a:r>
            <a:r>
              <a:rPr lang="fr-FR" sz="4400" b="1" dirty="0" smtClean="0">
                <a:solidFill>
                  <a:prstClr val="black"/>
                </a:solidFill>
                <a:latin typeface="+mj-lt"/>
              </a:rPr>
              <a:t> </a:t>
            </a:r>
            <a:endParaRPr lang="fr-FR" sz="4400" b="1" dirty="0">
              <a:solidFill>
                <a:prstClr val="black"/>
              </a:solidFill>
              <a:latin typeface="+mj-lt"/>
            </a:endParaRPr>
          </a:p>
        </p:txBody>
      </p:sp>
      <p:graphicFrame>
        <p:nvGraphicFramePr>
          <p:cNvPr id="7" name="Tableau 6"/>
          <p:cNvGraphicFramePr>
            <a:graphicFrameLocks noGrp="1"/>
          </p:cNvGraphicFramePr>
          <p:nvPr/>
        </p:nvGraphicFramePr>
        <p:xfrm>
          <a:off x="431373" y="1412782"/>
          <a:ext cx="11233247" cy="4896541"/>
        </p:xfrm>
        <a:graphic>
          <a:graphicData uri="http://schemas.openxmlformats.org/drawingml/2006/table">
            <a:tbl>
              <a:tblPr/>
              <a:tblGrid>
                <a:gridCol w="2227947"/>
                <a:gridCol w="2227947"/>
                <a:gridCol w="2128973"/>
                <a:gridCol w="2324190"/>
                <a:gridCol w="2324190"/>
              </a:tblGrid>
              <a:tr h="320380">
                <a:tc rowSpan="2">
                  <a:txBody>
                    <a:bodyPr/>
                    <a:lstStyle/>
                    <a:p>
                      <a:pPr>
                        <a:lnSpc>
                          <a:spcPct val="115000"/>
                        </a:lnSpc>
                      </a:pPr>
                      <a:endParaRPr lang="fr-FR" sz="1600" b="0" dirty="0">
                        <a:latin typeface="Calibri"/>
                        <a:ea typeface="Times New Roman"/>
                      </a:endParaRPr>
                    </a:p>
                  </a:txBody>
                  <a:tcPr marL="42201" marR="42201"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1400" b="0">
                          <a:latin typeface="Verdana"/>
                          <a:ea typeface="Times New Roman"/>
                          <a:cs typeface="Times New Roman"/>
                        </a:rPr>
                        <a:t>Interne</a:t>
                      </a:r>
                      <a:endParaRPr lang="fr-FR" sz="1600" b="0">
                        <a:latin typeface="Calibri"/>
                        <a:ea typeface="Calibri"/>
                        <a:cs typeface="Arial"/>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hMerge="1">
                  <a:txBody>
                    <a:bodyPr/>
                    <a:lstStyle/>
                    <a:p>
                      <a:endParaRPr lang="fr-FR"/>
                    </a:p>
                  </a:txBody>
                  <a:tcPr/>
                </a:tc>
                <a:tc gridSpan="2">
                  <a:txBody>
                    <a:bodyPr/>
                    <a:lstStyle/>
                    <a:p>
                      <a:pPr algn="ctr">
                        <a:lnSpc>
                          <a:spcPct val="115000"/>
                        </a:lnSpc>
                        <a:spcAft>
                          <a:spcPts val="0"/>
                        </a:spcAft>
                      </a:pPr>
                      <a:r>
                        <a:rPr lang="fr-FR" sz="1400" b="0">
                          <a:latin typeface="Verdana"/>
                          <a:ea typeface="Times New Roman"/>
                          <a:cs typeface="Times New Roman"/>
                        </a:rPr>
                        <a:t>Externe</a:t>
                      </a:r>
                      <a:endParaRPr lang="fr-FR" sz="1600" b="0">
                        <a:latin typeface="Calibri"/>
                        <a:ea typeface="Calibri"/>
                        <a:cs typeface="Arial"/>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endParaRPr lang="fr-FR"/>
                    </a:p>
                  </a:txBody>
                  <a:tcPr/>
                </a:tc>
              </a:tr>
              <a:tr h="349069">
                <a:tc vMerge="1">
                  <a:txBody>
                    <a:bodyPr/>
                    <a:lstStyle/>
                    <a:p>
                      <a:endParaRPr lang="fr-FR"/>
                    </a:p>
                  </a:txBody>
                  <a:tcPr/>
                </a:tc>
                <a:tc>
                  <a:txBody>
                    <a:bodyPr/>
                    <a:lstStyle/>
                    <a:p>
                      <a:pPr algn="ctr">
                        <a:lnSpc>
                          <a:spcPct val="115000"/>
                        </a:lnSpc>
                        <a:spcAft>
                          <a:spcPts val="0"/>
                        </a:spcAft>
                      </a:pPr>
                      <a:r>
                        <a:rPr lang="fr-FR" sz="1400" b="0">
                          <a:latin typeface="Verdana"/>
                          <a:ea typeface="Times New Roman"/>
                          <a:cs typeface="Times New Roman"/>
                        </a:rPr>
                        <a:t>Forces</a:t>
                      </a:r>
                      <a:endParaRPr lang="fr-FR" sz="1600" b="0">
                        <a:latin typeface="Calibri"/>
                        <a:ea typeface="Calibri"/>
                        <a:cs typeface="Arial"/>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FF9C"/>
                    </a:solidFill>
                  </a:tcPr>
                </a:tc>
                <a:tc>
                  <a:txBody>
                    <a:bodyPr/>
                    <a:lstStyle/>
                    <a:p>
                      <a:pPr algn="ctr">
                        <a:lnSpc>
                          <a:spcPct val="115000"/>
                        </a:lnSpc>
                        <a:spcAft>
                          <a:spcPts val="0"/>
                        </a:spcAft>
                      </a:pPr>
                      <a:r>
                        <a:rPr lang="fr-FR" sz="1400" b="0">
                          <a:latin typeface="Verdana"/>
                          <a:ea typeface="Times New Roman"/>
                          <a:cs typeface="Times New Roman"/>
                        </a:rPr>
                        <a:t>Faiblesses</a:t>
                      </a:r>
                      <a:endParaRPr lang="fr-FR" sz="1600" b="0">
                        <a:latin typeface="Calibri"/>
                        <a:ea typeface="Calibri"/>
                        <a:cs typeface="Arial"/>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757"/>
                    </a:solidFill>
                  </a:tcPr>
                </a:tc>
                <a:tc>
                  <a:txBody>
                    <a:bodyPr/>
                    <a:lstStyle/>
                    <a:p>
                      <a:pPr algn="ctr">
                        <a:lnSpc>
                          <a:spcPct val="115000"/>
                        </a:lnSpc>
                        <a:spcAft>
                          <a:spcPts val="0"/>
                        </a:spcAft>
                      </a:pPr>
                      <a:r>
                        <a:rPr lang="fr-FR" sz="1400" b="0">
                          <a:latin typeface="Verdana"/>
                          <a:ea typeface="Times New Roman"/>
                          <a:cs typeface="Times New Roman"/>
                        </a:rPr>
                        <a:t>Opportunités</a:t>
                      </a:r>
                      <a:endParaRPr lang="fr-FR" sz="1600" b="0">
                        <a:latin typeface="Calibri"/>
                        <a:ea typeface="Calibri"/>
                        <a:cs typeface="Arial"/>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FF9C"/>
                    </a:solidFill>
                  </a:tcPr>
                </a:tc>
                <a:tc>
                  <a:txBody>
                    <a:bodyPr/>
                    <a:lstStyle/>
                    <a:p>
                      <a:pPr algn="ctr">
                        <a:lnSpc>
                          <a:spcPct val="115000"/>
                        </a:lnSpc>
                        <a:spcAft>
                          <a:spcPts val="0"/>
                        </a:spcAft>
                      </a:pPr>
                      <a:r>
                        <a:rPr lang="fr-FR" sz="1400" b="0">
                          <a:latin typeface="Verdana"/>
                          <a:ea typeface="Times New Roman"/>
                          <a:cs typeface="Times New Roman"/>
                        </a:rPr>
                        <a:t>Menaces</a:t>
                      </a:r>
                      <a:endParaRPr lang="fr-FR" sz="1600" b="0">
                        <a:latin typeface="Calibri"/>
                        <a:ea typeface="Calibri"/>
                        <a:cs typeface="Arial"/>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757"/>
                    </a:solidFill>
                  </a:tcPr>
                </a:tc>
              </a:tr>
              <a:tr h="651118">
                <a:tc>
                  <a:txBody>
                    <a:bodyPr/>
                    <a:lstStyle/>
                    <a:p>
                      <a:pPr algn="ctr">
                        <a:lnSpc>
                          <a:spcPct val="115000"/>
                        </a:lnSpc>
                        <a:spcAft>
                          <a:spcPts val="0"/>
                        </a:spcAft>
                      </a:pPr>
                      <a:r>
                        <a:rPr lang="fr-FR" sz="1400" b="1" dirty="0">
                          <a:latin typeface="Arial"/>
                          <a:ea typeface="Times New Roman"/>
                          <a:cs typeface="Arial"/>
                        </a:rPr>
                        <a:t>P</a:t>
                      </a:r>
                      <a:br>
                        <a:rPr lang="fr-FR" sz="1400" b="1" dirty="0">
                          <a:latin typeface="Arial"/>
                          <a:ea typeface="Times New Roman"/>
                          <a:cs typeface="Arial"/>
                        </a:rPr>
                      </a:br>
                      <a:r>
                        <a:rPr lang="fr-FR" sz="1400" b="1" dirty="0">
                          <a:latin typeface="Arial"/>
                          <a:ea typeface="Times New Roman"/>
                          <a:cs typeface="Arial"/>
                        </a:rPr>
                        <a:t>  plan Politique</a:t>
                      </a:r>
                      <a:endParaRPr lang="fr-FR" sz="1800" b="1" dirty="0">
                        <a:latin typeface="Calibri"/>
                        <a:ea typeface="Calibri"/>
                        <a:cs typeface="Arial"/>
                      </a:endParaRPr>
                    </a:p>
                  </a:txBody>
                  <a:tcPr marL="42201" marR="4220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pPr>
                      <a:endParaRPr lang="fr-FR" sz="1600" b="0">
                        <a:latin typeface="Calibri"/>
                        <a:ea typeface="Times New Roman"/>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600" b="0">
                        <a:latin typeface="Calibri"/>
                        <a:ea typeface="Times New Roman"/>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600" b="0">
                        <a:latin typeface="Calibri"/>
                        <a:ea typeface="Times New Roman"/>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600" b="0">
                        <a:latin typeface="Calibri"/>
                        <a:ea typeface="Times New Roman"/>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103">
                <a:tc>
                  <a:txBody>
                    <a:bodyPr/>
                    <a:lstStyle/>
                    <a:p>
                      <a:pPr algn="ctr">
                        <a:lnSpc>
                          <a:spcPct val="115000"/>
                        </a:lnSpc>
                        <a:spcAft>
                          <a:spcPts val="0"/>
                        </a:spcAft>
                      </a:pPr>
                      <a:r>
                        <a:rPr lang="fr-FR" sz="1400" b="1" dirty="0">
                          <a:latin typeface="Arial"/>
                          <a:ea typeface="Times New Roman"/>
                          <a:cs typeface="Arial"/>
                        </a:rPr>
                        <a:t>E</a:t>
                      </a:r>
                      <a:br>
                        <a:rPr lang="fr-FR" sz="1400" b="1" dirty="0">
                          <a:latin typeface="Arial"/>
                          <a:ea typeface="Times New Roman"/>
                          <a:cs typeface="Arial"/>
                        </a:rPr>
                      </a:br>
                      <a:r>
                        <a:rPr lang="fr-FR" sz="1400" b="1" dirty="0">
                          <a:latin typeface="Arial"/>
                          <a:ea typeface="Times New Roman"/>
                          <a:cs typeface="Arial"/>
                        </a:rPr>
                        <a:t> plan Economique</a:t>
                      </a:r>
                      <a:endParaRPr lang="fr-FR" sz="1800" b="1" dirty="0">
                        <a:latin typeface="Calibri"/>
                        <a:ea typeface="Calibri"/>
                        <a:cs typeface="Arial"/>
                      </a:endParaRPr>
                    </a:p>
                  </a:txBody>
                  <a:tcPr marL="42201" marR="4220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nSpc>
                          <a:spcPct val="115000"/>
                        </a:lnSpc>
                      </a:pPr>
                      <a:endParaRPr lang="fr-FR" sz="1600" b="0">
                        <a:latin typeface="Calibri"/>
                        <a:ea typeface="Times New Roman"/>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600" b="0">
                        <a:latin typeface="Calibri"/>
                        <a:ea typeface="Times New Roman"/>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600" b="0">
                        <a:latin typeface="Calibri"/>
                        <a:ea typeface="Times New Roman"/>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600" b="0">
                        <a:latin typeface="Calibri"/>
                        <a:ea typeface="Times New Roman"/>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093">
                <a:tc>
                  <a:txBody>
                    <a:bodyPr/>
                    <a:lstStyle/>
                    <a:p>
                      <a:pPr algn="ctr">
                        <a:lnSpc>
                          <a:spcPct val="115000"/>
                        </a:lnSpc>
                        <a:spcAft>
                          <a:spcPts val="0"/>
                        </a:spcAft>
                      </a:pPr>
                      <a:r>
                        <a:rPr lang="fr-FR" sz="1400" b="1" dirty="0">
                          <a:latin typeface="Arial"/>
                          <a:ea typeface="Times New Roman"/>
                          <a:cs typeface="Arial"/>
                        </a:rPr>
                        <a:t>S</a:t>
                      </a:r>
                      <a:br>
                        <a:rPr lang="fr-FR" sz="1400" b="1" dirty="0">
                          <a:latin typeface="Arial"/>
                          <a:ea typeface="Times New Roman"/>
                          <a:cs typeface="Arial"/>
                        </a:rPr>
                      </a:br>
                      <a:r>
                        <a:rPr lang="fr-FR" sz="1400" b="1" dirty="0">
                          <a:latin typeface="Arial"/>
                          <a:ea typeface="Times New Roman"/>
                          <a:cs typeface="Arial"/>
                        </a:rPr>
                        <a:t> plan Social</a:t>
                      </a:r>
                      <a:endParaRPr lang="fr-FR" sz="1800" b="1" dirty="0">
                        <a:latin typeface="Calibri"/>
                        <a:ea typeface="Calibri"/>
                        <a:cs typeface="Arial"/>
                      </a:endParaRPr>
                    </a:p>
                  </a:txBody>
                  <a:tcPr marL="42201" marR="4220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nSpc>
                          <a:spcPct val="115000"/>
                        </a:lnSpc>
                      </a:pPr>
                      <a:endParaRPr lang="fr-FR" sz="1600" b="0">
                        <a:latin typeface="Calibri"/>
                        <a:ea typeface="Times New Roman"/>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600" b="0">
                        <a:latin typeface="Calibri"/>
                        <a:ea typeface="Times New Roman"/>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600" b="0">
                        <a:latin typeface="Calibri"/>
                        <a:ea typeface="Times New Roman"/>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600" b="0">
                        <a:latin typeface="Calibri"/>
                        <a:ea typeface="Times New Roman"/>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8557">
                <a:tc>
                  <a:txBody>
                    <a:bodyPr/>
                    <a:lstStyle/>
                    <a:p>
                      <a:pPr algn="ctr">
                        <a:lnSpc>
                          <a:spcPct val="115000"/>
                        </a:lnSpc>
                        <a:spcAft>
                          <a:spcPts val="0"/>
                        </a:spcAft>
                      </a:pPr>
                      <a:r>
                        <a:rPr lang="fr-FR" sz="1400" b="1" dirty="0">
                          <a:latin typeface="Arial"/>
                          <a:ea typeface="Times New Roman"/>
                          <a:cs typeface="Arial"/>
                        </a:rPr>
                        <a:t>T</a:t>
                      </a:r>
                      <a:br>
                        <a:rPr lang="fr-FR" sz="1400" b="1" dirty="0">
                          <a:latin typeface="Arial"/>
                          <a:ea typeface="Times New Roman"/>
                          <a:cs typeface="Arial"/>
                        </a:rPr>
                      </a:br>
                      <a:r>
                        <a:rPr lang="fr-FR" sz="1400" b="1" dirty="0">
                          <a:latin typeface="Arial"/>
                          <a:ea typeface="Times New Roman"/>
                          <a:cs typeface="Arial"/>
                        </a:rPr>
                        <a:t> plan Technologique</a:t>
                      </a:r>
                      <a:endParaRPr lang="fr-FR" sz="1800" b="1" dirty="0">
                        <a:latin typeface="Calibri"/>
                        <a:ea typeface="Calibri"/>
                        <a:cs typeface="Arial"/>
                      </a:endParaRPr>
                    </a:p>
                  </a:txBody>
                  <a:tcPr marL="42201" marR="4220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nSpc>
                          <a:spcPct val="115000"/>
                        </a:lnSpc>
                      </a:pPr>
                      <a:endParaRPr lang="fr-FR" sz="1600" b="0">
                        <a:latin typeface="Calibri"/>
                        <a:ea typeface="Times New Roman"/>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600" b="0">
                        <a:latin typeface="Calibri"/>
                        <a:ea typeface="Times New Roman"/>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b="0">
                          <a:latin typeface="Times New Roman"/>
                          <a:ea typeface="Calibri"/>
                          <a:cs typeface="Arial"/>
                        </a:rPr>
                        <a:t/>
                      </a:r>
                      <a:br>
                        <a:rPr lang="fr-FR" sz="1800" b="0">
                          <a:latin typeface="Times New Roman"/>
                          <a:ea typeface="Calibri"/>
                          <a:cs typeface="Arial"/>
                        </a:rPr>
                      </a:br>
                      <a:endParaRPr lang="fr-FR" sz="1600" b="0">
                        <a:latin typeface="Calibri"/>
                        <a:ea typeface="Calibri"/>
                        <a:cs typeface="Arial"/>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600" b="0">
                        <a:latin typeface="Calibri"/>
                        <a:ea typeface="Times New Roman"/>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948">
                <a:tc>
                  <a:txBody>
                    <a:bodyPr/>
                    <a:lstStyle/>
                    <a:p>
                      <a:pPr algn="ctr">
                        <a:lnSpc>
                          <a:spcPct val="115000"/>
                        </a:lnSpc>
                        <a:spcAft>
                          <a:spcPts val="0"/>
                        </a:spcAft>
                      </a:pPr>
                      <a:r>
                        <a:rPr lang="fr-FR" sz="1400" b="1" dirty="0">
                          <a:latin typeface="Arial"/>
                          <a:ea typeface="Times New Roman"/>
                          <a:cs typeface="Arial"/>
                        </a:rPr>
                        <a:t>E</a:t>
                      </a:r>
                      <a:br>
                        <a:rPr lang="fr-FR" sz="1400" b="1" dirty="0">
                          <a:latin typeface="Arial"/>
                          <a:ea typeface="Times New Roman"/>
                          <a:cs typeface="Arial"/>
                        </a:rPr>
                      </a:br>
                      <a:r>
                        <a:rPr lang="fr-FR" sz="1400" b="1" dirty="0">
                          <a:latin typeface="Arial"/>
                          <a:ea typeface="Times New Roman"/>
                          <a:cs typeface="Arial"/>
                        </a:rPr>
                        <a:t> plan Ecologique</a:t>
                      </a:r>
                      <a:endParaRPr lang="fr-FR" sz="1800" b="1" dirty="0">
                        <a:latin typeface="Calibri"/>
                        <a:ea typeface="Calibri"/>
                        <a:cs typeface="Arial"/>
                      </a:endParaRPr>
                    </a:p>
                  </a:txBody>
                  <a:tcPr marL="42201" marR="4220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21"/>
                    </a:solidFill>
                  </a:tcPr>
                </a:tc>
                <a:tc>
                  <a:txBody>
                    <a:bodyPr/>
                    <a:lstStyle/>
                    <a:p>
                      <a:pPr>
                        <a:lnSpc>
                          <a:spcPct val="115000"/>
                        </a:lnSpc>
                      </a:pPr>
                      <a:endParaRPr lang="fr-FR" sz="1600" b="0">
                        <a:latin typeface="Calibri"/>
                        <a:ea typeface="Times New Roman"/>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600" b="0">
                        <a:latin typeface="Calibri"/>
                        <a:ea typeface="Times New Roman"/>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600" b="0">
                        <a:latin typeface="Calibri"/>
                        <a:ea typeface="Times New Roman"/>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600" b="0">
                        <a:latin typeface="Calibri"/>
                        <a:ea typeface="Times New Roman"/>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8273">
                <a:tc>
                  <a:txBody>
                    <a:bodyPr/>
                    <a:lstStyle/>
                    <a:p>
                      <a:pPr algn="ctr">
                        <a:lnSpc>
                          <a:spcPct val="115000"/>
                        </a:lnSpc>
                        <a:spcAft>
                          <a:spcPts val="0"/>
                        </a:spcAft>
                      </a:pPr>
                      <a:r>
                        <a:rPr lang="fr-FR" sz="1400" b="1" dirty="0" smtClean="0">
                          <a:latin typeface="Arial"/>
                          <a:ea typeface="Times New Roman"/>
                          <a:cs typeface="Arial"/>
                        </a:rPr>
                        <a:t>L</a:t>
                      </a:r>
                    </a:p>
                    <a:p>
                      <a:pPr algn="ctr">
                        <a:lnSpc>
                          <a:spcPct val="115000"/>
                        </a:lnSpc>
                        <a:spcAft>
                          <a:spcPts val="0"/>
                        </a:spcAft>
                      </a:pPr>
                      <a:r>
                        <a:rPr lang="fr-FR" sz="1400" b="1" dirty="0" smtClean="0">
                          <a:latin typeface="Arial"/>
                          <a:ea typeface="Times New Roman"/>
                          <a:cs typeface="Arial"/>
                        </a:rPr>
                        <a:t>plan </a:t>
                      </a:r>
                      <a:r>
                        <a:rPr lang="fr-FR" sz="1400" b="1" dirty="0">
                          <a:latin typeface="Arial"/>
                          <a:ea typeface="Times New Roman"/>
                          <a:cs typeface="Arial"/>
                        </a:rPr>
                        <a:t/>
                      </a:r>
                      <a:br>
                        <a:rPr lang="fr-FR" sz="1400" b="1" dirty="0">
                          <a:latin typeface="Arial"/>
                          <a:ea typeface="Times New Roman"/>
                          <a:cs typeface="Arial"/>
                        </a:rPr>
                      </a:br>
                      <a:r>
                        <a:rPr lang="fr-FR" sz="1400" b="1" dirty="0" smtClean="0">
                          <a:latin typeface="Arial"/>
                          <a:ea typeface="Times New Roman"/>
                          <a:cs typeface="Arial"/>
                        </a:rPr>
                        <a:t>Légal</a:t>
                      </a:r>
                      <a:endParaRPr lang="fr-FR" sz="1800" b="1" dirty="0">
                        <a:latin typeface="Calibri"/>
                        <a:ea typeface="Calibri"/>
                        <a:cs typeface="Arial"/>
                      </a:endParaRPr>
                    </a:p>
                  </a:txBody>
                  <a:tcPr marL="42201" marR="4220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nSpc>
                          <a:spcPct val="115000"/>
                        </a:lnSpc>
                      </a:pPr>
                      <a:endParaRPr lang="fr-FR" sz="1600" b="0" dirty="0">
                        <a:latin typeface="Calibri"/>
                        <a:ea typeface="Times New Roman"/>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600" b="0" dirty="0">
                        <a:latin typeface="Calibri"/>
                        <a:ea typeface="Times New Roman"/>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600" b="0">
                        <a:latin typeface="Calibri"/>
                        <a:ea typeface="Times New Roman"/>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600" b="0" dirty="0">
                        <a:latin typeface="Calibri"/>
                        <a:ea typeface="Times New Roman"/>
                      </a:endParaRPr>
                    </a:p>
                  </a:txBody>
                  <a:tcPr marL="42201" marR="42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ogner un rectangle avec un coin diagonal 8"/>
          <p:cNvSpPr/>
          <p:nvPr/>
        </p:nvSpPr>
        <p:spPr>
          <a:xfrm>
            <a:off x="2789816" y="2073978"/>
            <a:ext cx="8001056" cy="857256"/>
          </a:xfrm>
          <a:prstGeom prst="snip2DiagRect">
            <a:avLst/>
          </a:prstGeom>
          <a:solidFill>
            <a:schemeClr val="accent6">
              <a:lumMod val="60000"/>
              <a:lumOff val="40000"/>
            </a:schemeClr>
          </a:solidFill>
        </p:spPr>
        <p:style>
          <a:lnRef idx="2">
            <a:schemeClr val="accent3"/>
          </a:lnRef>
          <a:fillRef idx="1">
            <a:schemeClr val="lt1"/>
          </a:fillRef>
          <a:effectRef idx="0">
            <a:schemeClr val="accent3"/>
          </a:effectRef>
          <a:fontRef idx="minor">
            <a:schemeClr val="dk1"/>
          </a:fontRef>
        </p:style>
        <p:txBody>
          <a:bodyPr lIns="101291" tIns="50646" rIns="101291" bIns="50646" rtlCol="0" anchor="ctr"/>
          <a:lstStyle/>
          <a:p>
            <a:pPr algn="ctr"/>
            <a:r>
              <a:rPr lang="fr-FR" sz="1500" dirty="0" smtClean="0"/>
              <a:t>ensemble des décisions prises par les gouvernements nationaux et des instances </a:t>
            </a:r>
            <a:r>
              <a:rPr lang="fr-FR" sz="1700" dirty="0" smtClean="0"/>
              <a:t>internationales qui fixent de nouvelles règles.</a:t>
            </a:r>
            <a:endParaRPr lang="fr-FR" sz="1700" dirty="0"/>
          </a:p>
        </p:txBody>
      </p:sp>
      <p:sp>
        <p:nvSpPr>
          <p:cNvPr id="10" name="Rogner un rectangle avec un coin diagonal 9"/>
          <p:cNvSpPr/>
          <p:nvPr/>
        </p:nvSpPr>
        <p:spPr>
          <a:xfrm>
            <a:off x="2789816" y="2837791"/>
            <a:ext cx="8001056" cy="646056"/>
          </a:xfrm>
          <a:prstGeom prst="snip2DiagRect">
            <a:avLst/>
          </a:prstGeom>
          <a:solidFill>
            <a:schemeClr val="accent5">
              <a:lumMod val="60000"/>
              <a:lumOff val="40000"/>
            </a:schemeClr>
          </a:solidFill>
        </p:spPr>
        <p:style>
          <a:lnRef idx="2">
            <a:schemeClr val="accent3"/>
          </a:lnRef>
          <a:fillRef idx="1">
            <a:schemeClr val="lt1"/>
          </a:fillRef>
          <a:effectRef idx="0">
            <a:schemeClr val="accent3"/>
          </a:effectRef>
          <a:fontRef idx="minor">
            <a:schemeClr val="dk1"/>
          </a:fontRef>
        </p:style>
        <p:txBody>
          <a:bodyPr lIns="101291" tIns="50646" rIns="101291" bIns="50646" rtlCol="0" anchor="ctr"/>
          <a:lstStyle/>
          <a:p>
            <a:pPr algn="ctr"/>
            <a:r>
              <a:rPr lang="fr-FR" sz="1700" dirty="0" smtClean="0"/>
              <a:t>état de santé macro-économique (taux de croissance, confiance des clients, inflation...)</a:t>
            </a:r>
            <a:endParaRPr lang="fr-FR" sz="1700" dirty="0"/>
          </a:p>
        </p:txBody>
      </p:sp>
      <p:sp>
        <p:nvSpPr>
          <p:cNvPr id="11" name="Rogner un rectangle avec un coin diagonal 10"/>
          <p:cNvSpPr/>
          <p:nvPr/>
        </p:nvSpPr>
        <p:spPr>
          <a:xfrm>
            <a:off x="2789816" y="3489433"/>
            <a:ext cx="8001056" cy="683173"/>
          </a:xfrm>
          <a:prstGeom prst="snip2Diag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lIns="101291" tIns="50646" rIns="101291" bIns="50646" rtlCol="0" anchor="ctr"/>
          <a:lstStyle/>
          <a:p>
            <a:pPr algn="ctr"/>
            <a:r>
              <a:rPr lang="fr-FR" sz="1700" dirty="0" smtClean="0"/>
              <a:t>évolution de la population et de ses caractéristiques (démographie, pyramide des âges, nouveaux comportements socioculturels...)</a:t>
            </a:r>
            <a:endParaRPr lang="fr-FR" sz="1700" dirty="0"/>
          </a:p>
        </p:txBody>
      </p:sp>
      <p:sp>
        <p:nvSpPr>
          <p:cNvPr id="12" name="Rogner un rectangle avec un coin diagonal 11"/>
          <p:cNvSpPr/>
          <p:nvPr/>
        </p:nvSpPr>
        <p:spPr>
          <a:xfrm>
            <a:off x="2779306" y="4172605"/>
            <a:ext cx="8001056" cy="672661"/>
          </a:xfrm>
          <a:prstGeom prst="snip2DiagRect">
            <a:avLst/>
          </a:prstGeom>
          <a:solidFill>
            <a:schemeClr val="accent2">
              <a:lumMod val="60000"/>
              <a:lumOff val="40000"/>
            </a:schemeClr>
          </a:solidFill>
        </p:spPr>
        <p:style>
          <a:lnRef idx="2">
            <a:schemeClr val="accent3"/>
          </a:lnRef>
          <a:fillRef idx="1">
            <a:schemeClr val="lt1"/>
          </a:fillRef>
          <a:effectRef idx="0">
            <a:schemeClr val="accent3"/>
          </a:effectRef>
          <a:fontRef idx="minor">
            <a:schemeClr val="dk1"/>
          </a:fontRef>
        </p:style>
        <p:txBody>
          <a:bodyPr lIns="101291" tIns="50646" rIns="101291" bIns="50646" rtlCol="0" anchor="ctr"/>
          <a:lstStyle/>
          <a:p>
            <a:pPr algn="ctr"/>
            <a:r>
              <a:rPr lang="fr-FR" sz="1700" dirty="0" smtClean="0"/>
              <a:t>les avancées et innovations technologiques qui viennent fragiliser le leadership technique des acteurs en présence.</a:t>
            </a:r>
            <a:endParaRPr lang="fr-FR" sz="1700" dirty="0"/>
          </a:p>
        </p:txBody>
      </p:sp>
      <p:sp>
        <p:nvSpPr>
          <p:cNvPr id="13" name="Rogner un rectangle avec un coin diagonal 12"/>
          <p:cNvSpPr/>
          <p:nvPr/>
        </p:nvSpPr>
        <p:spPr>
          <a:xfrm>
            <a:off x="2789816" y="4855779"/>
            <a:ext cx="8001056" cy="746235"/>
          </a:xfrm>
          <a:prstGeom prst="snip2DiagRect">
            <a:avLst/>
          </a:prstGeom>
          <a:solidFill>
            <a:srgbClr val="FFC000"/>
          </a:solidFill>
        </p:spPr>
        <p:style>
          <a:lnRef idx="2">
            <a:schemeClr val="accent3"/>
          </a:lnRef>
          <a:fillRef idx="1">
            <a:schemeClr val="lt1"/>
          </a:fillRef>
          <a:effectRef idx="0">
            <a:schemeClr val="accent3"/>
          </a:effectRef>
          <a:fontRef idx="minor">
            <a:schemeClr val="dk1"/>
          </a:fontRef>
        </p:style>
        <p:txBody>
          <a:bodyPr lIns="101291" tIns="50646" rIns="101291" bIns="50646" rtlCol="0" anchor="ctr"/>
          <a:lstStyle/>
          <a:p>
            <a:pPr algn="ctr"/>
            <a:r>
              <a:rPr lang="fr-FR" sz="1700" dirty="0" smtClean="0"/>
              <a:t>les règlementations et contraintes écologiques, les nouvelles normes édictées par les positions prises en matière de développement durable.</a:t>
            </a:r>
            <a:endParaRPr lang="fr-FR" sz="1700" dirty="0"/>
          </a:p>
        </p:txBody>
      </p:sp>
      <p:sp>
        <p:nvSpPr>
          <p:cNvPr id="14" name="Rogner un rectangle avec un coin diagonal 13"/>
          <p:cNvSpPr/>
          <p:nvPr/>
        </p:nvSpPr>
        <p:spPr>
          <a:xfrm>
            <a:off x="2842357" y="5602014"/>
            <a:ext cx="8001056" cy="838052"/>
          </a:xfrm>
          <a:prstGeom prst="snip2DiagRect">
            <a:avLst/>
          </a:prstGeo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lIns="101291" tIns="50646" rIns="101291" bIns="50646" rtlCol="0" anchor="ctr"/>
          <a:lstStyle/>
          <a:p>
            <a:pPr algn="ctr"/>
            <a:r>
              <a:rPr lang="fr-FR" sz="1700" dirty="0" smtClean="0"/>
              <a:t>évolution du cadre règlementaire et législatif( Avec des impacts de tout ordre pouvant créer des charges supplémentaires, des lourdeurs administratives, etc.)</a:t>
            </a:r>
            <a:endParaRPr lang="fr-FR" sz="1700" dirty="0"/>
          </a:p>
        </p:txBody>
      </p:sp>
    </p:spTree>
    <p:extLst>
      <p:ext uri="{BB962C8B-B14F-4D97-AF65-F5344CB8AC3E}">
        <p14:creationId xmlns="" xmlns:p14="http://schemas.microsoft.com/office/powerpoint/2010/main" val="82420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9"/>
                                        </p:tgtEl>
                                        <p:attrNameLst>
                                          <p:attrName>ppt_x</p:attrName>
                                        </p:attrNameLst>
                                      </p:cBhvr>
                                      <p:tavLst>
                                        <p:tav tm="0">
                                          <p:val>
                                            <p:strVal val="ppt_x"/>
                                          </p:val>
                                        </p:tav>
                                        <p:tav tm="100000">
                                          <p:val>
                                            <p:strVal val="ppt_x"/>
                                          </p:val>
                                        </p:tav>
                                      </p:tavLst>
                                    </p:anim>
                                    <p:anim calcmode="lin" valueType="num">
                                      <p:cBhvr additive="base">
                                        <p:cTn id="12" dur="500"/>
                                        <p:tgtEl>
                                          <p:spTgt spid="9"/>
                                        </p:tgtEl>
                                        <p:attrNameLst>
                                          <p:attrName>ppt_y</p:attrName>
                                        </p:attrNameLst>
                                      </p:cBhvr>
                                      <p:tavLst>
                                        <p:tav tm="0">
                                          <p:val>
                                            <p:strVal val="ppt_y"/>
                                          </p:val>
                                        </p:tav>
                                        <p:tav tm="100000">
                                          <p:val>
                                            <p:strVal val="1+ppt_h/2"/>
                                          </p:val>
                                        </p:tav>
                                      </p:tavLst>
                                    </p:anim>
                                    <p:set>
                                      <p:cBhvr>
                                        <p:cTn id="13" dur="1" fill="hold">
                                          <p:stCondLst>
                                            <p:cond delay="49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10"/>
                                        </p:tgtEl>
                                        <p:attrNameLst>
                                          <p:attrName>ppt_x</p:attrName>
                                        </p:attrNameLst>
                                      </p:cBhvr>
                                      <p:tavLst>
                                        <p:tav tm="0">
                                          <p:val>
                                            <p:strVal val="ppt_x"/>
                                          </p:val>
                                        </p:tav>
                                        <p:tav tm="100000">
                                          <p:val>
                                            <p:strVal val="ppt_x"/>
                                          </p:val>
                                        </p:tav>
                                      </p:tavLst>
                                    </p:anim>
                                    <p:anim calcmode="lin" valueType="num">
                                      <p:cBhvr additive="base">
                                        <p:cTn id="23" dur="500"/>
                                        <p:tgtEl>
                                          <p:spTgt spid="10"/>
                                        </p:tgtEl>
                                        <p:attrNameLst>
                                          <p:attrName>ppt_y</p:attrName>
                                        </p:attrNameLst>
                                      </p:cBhvr>
                                      <p:tavLst>
                                        <p:tav tm="0">
                                          <p:val>
                                            <p:strVal val="ppt_y"/>
                                          </p:val>
                                        </p:tav>
                                        <p:tav tm="100000">
                                          <p:val>
                                            <p:strVal val="1+ppt_h/2"/>
                                          </p:val>
                                        </p:tav>
                                      </p:tavLst>
                                    </p:anim>
                                    <p:set>
                                      <p:cBhvr>
                                        <p:cTn id="24" dur="1" fill="hold">
                                          <p:stCondLst>
                                            <p:cond delay="499"/>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500"/>
                                        <p:tgtEl>
                                          <p:spTgt spid="11"/>
                                        </p:tgtEl>
                                        <p:attrNameLst>
                                          <p:attrName>ppt_x</p:attrName>
                                        </p:attrNameLst>
                                      </p:cBhvr>
                                      <p:tavLst>
                                        <p:tav tm="0">
                                          <p:val>
                                            <p:strVal val="ppt_x"/>
                                          </p:val>
                                        </p:tav>
                                        <p:tav tm="100000">
                                          <p:val>
                                            <p:strVal val="ppt_x"/>
                                          </p:val>
                                        </p:tav>
                                      </p:tavLst>
                                    </p:anim>
                                    <p:anim calcmode="lin" valueType="num">
                                      <p:cBhvr additive="base">
                                        <p:cTn id="34" dur="500"/>
                                        <p:tgtEl>
                                          <p:spTgt spid="11"/>
                                        </p:tgtEl>
                                        <p:attrNameLst>
                                          <p:attrName>ppt_y</p:attrName>
                                        </p:attrNameLst>
                                      </p:cBhvr>
                                      <p:tavLst>
                                        <p:tav tm="0">
                                          <p:val>
                                            <p:strVal val="ppt_y"/>
                                          </p:val>
                                        </p:tav>
                                        <p:tav tm="100000">
                                          <p:val>
                                            <p:strVal val="1+ppt_h/2"/>
                                          </p:val>
                                        </p:tav>
                                      </p:tavLst>
                                    </p:anim>
                                    <p:set>
                                      <p:cBhvr>
                                        <p:cTn id="35" dur="1" fill="hold">
                                          <p:stCondLst>
                                            <p:cond delay="499"/>
                                          </p:stCondLst>
                                        </p:cTn>
                                        <p:tgtEl>
                                          <p:spTgt spid="1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12"/>
                                        </p:tgtEl>
                                        <p:attrNameLst>
                                          <p:attrName>ppt_x</p:attrName>
                                        </p:attrNameLst>
                                      </p:cBhvr>
                                      <p:tavLst>
                                        <p:tav tm="0">
                                          <p:val>
                                            <p:strVal val="ppt_x"/>
                                          </p:val>
                                        </p:tav>
                                        <p:tav tm="100000">
                                          <p:val>
                                            <p:strVal val="ppt_x"/>
                                          </p:val>
                                        </p:tav>
                                      </p:tavLst>
                                    </p:anim>
                                    <p:anim calcmode="lin" valueType="num">
                                      <p:cBhvr additive="base">
                                        <p:cTn id="45" dur="500"/>
                                        <p:tgtEl>
                                          <p:spTgt spid="12"/>
                                        </p:tgtEl>
                                        <p:attrNameLst>
                                          <p:attrName>ppt_y</p:attrName>
                                        </p:attrNameLst>
                                      </p:cBhvr>
                                      <p:tavLst>
                                        <p:tav tm="0">
                                          <p:val>
                                            <p:strVal val="ppt_y"/>
                                          </p:val>
                                        </p:tav>
                                        <p:tav tm="100000">
                                          <p:val>
                                            <p:strVal val="1+ppt_h/2"/>
                                          </p:val>
                                        </p:tav>
                                      </p:tavLst>
                                    </p:anim>
                                    <p:set>
                                      <p:cBhvr>
                                        <p:cTn id="46" dur="1" fill="hold">
                                          <p:stCondLst>
                                            <p:cond delay="4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xit" presetSubtype="4" fill="hold" grpId="1" nodeType="clickEffect">
                                  <p:stCondLst>
                                    <p:cond delay="0"/>
                                  </p:stCondLst>
                                  <p:childTnLst>
                                    <p:anim calcmode="lin" valueType="num">
                                      <p:cBhvr additive="base">
                                        <p:cTn id="55" dur="500"/>
                                        <p:tgtEl>
                                          <p:spTgt spid="13"/>
                                        </p:tgtEl>
                                        <p:attrNameLst>
                                          <p:attrName>ppt_x</p:attrName>
                                        </p:attrNameLst>
                                      </p:cBhvr>
                                      <p:tavLst>
                                        <p:tav tm="0">
                                          <p:val>
                                            <p:strVal val="ppt_x"/>
                                          </p:val>
                                        </p:tav>
                                        <p:tav tm="100000">
                                          <p:val>
                                            <p:strVal val="ppt_x"/>
                                          </p:val>
                                        </p:tav>
                                      </p:tavLst>
                                    </p:anim>
                                    <p:anim calcmode="lin" valueType="num">
                                      <p:cBhvr additive="base">
                                        <p:cTn id="56" dur="500"/>
                                        <p:tgtEl>
                                          <p:spTgt spid="13"/>
                                        </p:tgtEl>
                                        <p:attrNameLst>
                                          <p:attrName>ppt_y</p:attrName>
                                        </p:attrNameLst>
                                      </p:cBhvr>
                                      <p:tavLst>
                                        <p:tav tm="0">
                                          <p:val>
                                            <p:strVal val="ppt_y"/>
                                          </p:val>
                                        </p:tav>
                                        <p:tav tm="100000">
                                          <p:val>
                                            <p:strVal val="1+ppt_h/2"/>
                                          </p:val>
                                        </p:tav>
                                      </p:tavLst>
                                    </p:anim>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500"/>
                                        <p:tgtEl>
                                          <p:spTgt spid="14"/>
                                        </p:tgtEl>
                                        <p:attrNameLst>
                                          <p:attrName>ppt_x</p:attrName>
                                        </p:attrNameLst>
                                      </p:cBhvr>
                                      <p:tavLst>
                                        <p:tav tm="0">
                                          <p:val>
                                            <p:strVal val="ppt_x"/>
                                          </p:val>
                                        </p:tav>
                                        <p:tav tm="100000">
                                          <p:val>
                                            <p:strVal val="ppt_x"/>
                                          </p:val>
                                        </p:tav>
                                      </p:tavLst>
                                    </p:anim>
                                    <p:anim calcmode="lin" valueType="num">
                                      <p:cBhvr additive="base">
                                        <p:cTn id="67" dur="500"/>
                                        <p:tgtEl>
                                          <p:spTgt spid="14"/>
                                        </p:tgtEl>
                                        <p:attrNameLst>
                                          <p:attrName>ppt_y</p:attrName>
                                        </p:attrNameLst>
                                      </p:cBhvr>
                                      <p:tavLst>
                                        <p:tav tm="0">
                                          <p:val>
                                            <p:strVal val="ppt_y"/>
                                          </p:val>
                                        </p:tav>
                                        <p:tav tm="100000">
                                          <p:val>
                                            <p:strVal val="1+ppt_h/2"/>
                                          </p:val>
                                        </p:tav>
                                      </p:tavLst>
                                    </p:anim>
                                    <p:set>
                                      <p:cBhvr>
                                        <p:cTn id="6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31000" r="-31000"/>
          </a:stretch>
        </a:blipFill>
        <a:effectLst/>
      </p:bgPr>
    </p:bg>
    <p:spTree>
      <p:nvGrpSpPr>
        <p:cNvPr id="1" name=""/>
        <p:cNvGrpSpPr/>
        <p:nvPr/>
      </p:nvGrpSpPr>
      <p:grpSpPr>
        <a:xfrm>
          <a:off x="0" y="0"/>
          <a:ext cx="0" cy="0"/>
          <a:chOff x="0" y="0"/>
          <a:chExt cx="0" cy="0"/>
        </a:xfrm>
      </p:grpSpPr>
      <p:sp>
        <p:nvSpPr>
          <p:cNvPr id="8" name="Titre 8"/>
          <p:cNvSpPr>
            <a:spLocks noGrp="1"/>
          </p:cNvSpPr>
          <p:nvPr>
            <p:ph type="title"/>
          </p:nvPr>
        </p:nvSpPr>
        <p:spPr>
          <a:xfrm>
            <a:off x="2" y="4"/>
            <a:ext cx="4227614" cy="802101"/>
          </a:xfrm>
        </p:spPr>
        <p:txBody>
          <a:bodyPr>
            <a:normAutofit/>
          </a:bodyPr>
          <a:lstStyle/>
          <a:p>
            <a:pPr marL="506458" lvl="1" algn="l" defTabSz="1012918" rtl="0">
              <a:defRPr/>
            </a:pPr>
            <a:r>
              <a:rPr lang="fr-FR" sz="2800" b="1" kern="1200" dirty="0" smtClean="0">
                <a:solidFill>
                  <a:prstClr val="black"/>
                </a:solidFill>
                <a:latin typeface="+mn-lt"/>
                <a:ea typeface="+mn-ea"/>
                <a:cs typeface="+mn-cs"/>
              </a:rPr>
              <a:t>Critères de risque </a:t>
            </a:r>
            <a:endParaRPr lang="fr-FR" sz="2000" b="1" dirty="0">
              <a:latin typeface="+mn-lt"/>
            </a:endParaRPr>
          </a:p>
        </p:txBody>
      </p:sp>
      <p:sp>
        <p:nvSpPr>
          <p:cNvPr id="9" name="ZoneTexte 8"/>
          <p:cNvSpPr txBox="1"/>
          <p:nvPr/>
        </p:nvSpPr>
        <p:spPr>
          <a:xfrm>
            <a:off x="716254" y="718479"/>
            <a:ext cx="3917029" cy="379280"/>
          </a:xfrm>
          <a:prstGeom prst="rect">
            <a:avLst/>
          </a:prstGeom>
          <a:noFill/>
        </p:spPr>
        <p:txBody>
          <a:bodyPr wrap="square" lIns="101291" tIns="50646" rIns="101291" bIns="50646" rtlCol="0">
            <a:spAutoFit/>
          </a:bodyPr>
          <a:lstStyle/>
          <a:p>
            <a:r>
              <a:rPr lang="fr-FR" b="1" dirty="0" smtClean="0">
                <a:solidFill>
                  <a:schemeClr val="accent1"/>
                </a:solidFill>
              </a:rPr>
              <a:t>Echelle de vraisemblance </a:t>
            </a:r>
            <a:endParaRPr lang="fr-FR" b="1" dirty="0">
              <a:solidFill>
                <a:schemeClr val="accent1"/>
              </a:solidFill>
            </a:endParaRPr>
          </a:p>
        </p:txBody>
      </p:sp>
      <p:graphicFrame>
        <p:nvGraphicFramePr>
          <p:cNvPr id="10" name="Tableau 9"/>
          <p:cNvGraphicFramePr>
            <a:graphicFrameLocks noGrp="1"/>
          </p:cNvGraphicFramePr>
          <p:nvPr/>
        </p:nvGraphicFramePr>
        <p:xfrm>
          <a:off x="118754" y="1129364"/>
          <a:ext cx="5759532" cy="2771178"/>
        </p:xfrm>
        <a:graphic>
          <a:graphicData uri="http://schemas.openxmlformats.org/drawingml/2006/table">
            <a:tbl>
              <a:tblPr/>
              <a:tblGrid>
                <a:gridCol w="1349922"/>
                <a:gridCol w="787634"/>
                <a:gridCol w="3621976"/>
              </a:tblGrid>
              <a:tr h="366694">
                <a:tc>
                  <a:txBody>
                    <a:bodyPr/>
                    <a:lstStyle/>
                    <a:p>
                      <a:pPr algn="ctr">
                        <a:lnSpc>
                          <a:spcPct val="100000"/>
                        </a:lnSpc>
                        <a:spcAft>
                          <a:spcPts val="0"/>
                        </a:spcAft>
                      </a:pPr>
                      <a:r>
                        <a:rPr lang="fr-FR" sz="1200" b="1" dirty="0">
                          <a:latin typeface="Times New Roman"/>
                          <a:ea typeface="Calibri"/>
                          <a:cs typeface="Arial"/>
                        </a:rPr>
                        <a:t>Niveau de vraisemblance</a:t>
                      </a:r>
                      <a:endParaRPr lang="fr-FR" sz="1100" dirty="0">
                        <a:latin typeface="Calibri"/>
                        <a:ea typeface="Calibri"/>
                        <a:cs typeface="Arial"/>
                      </a:endParaRPr>
                    </a:p>
                  </a:txBody>
                  <a:tcPr marL="88465" marR="8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1200" b="1" dirty="0">
                          <a:latin typeface="Times New Roman"/>
                          <a:ea typeface="Calibri"/>
                          <a:cs typeface="Arial"/>
                        </a:rPr>
                        <a:t>Cotation</a:t>
                      </a:r>
                      <a:endParaRPr lang="fr-FR" sz="1100" dirty="0">
                        <a:latin typeface="Calibri"/>
                        <a:ea typeface="Calibri"/>
                        <a:cs typeface="Arial"/>
                      </a:endParaRPr>
                    </a:p>
                  </a:txBody>
                  <a:tcPr marL="88465" marR="8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1000" b="1" kern="1200" dirty="0">
                          <a:solidFill>
                            <a:srgbClr val="000000"/>
                          </a:solidFill>
                          <a:latin typeface="Verdana"/>
                          <a:ea typeface="Times New Roman"/>
                          <a:cs typeface="Arial"/>
                        </a:rPr>
                        <a:t>Description</a:t>
                      </a:r>
                      <a:endParaRPr lang="fr-FR" sz="1100" dirty="0">
                        <a:latin typeface="Calibri"/>
                        <a:ea typeface="Calibri"/>
                        <a:cs typeface="Arial"/>
                      </a:endParaRPr>
                    </a:p>
                  </a:txBody>
                  <a:tcPr marL="88465" marR="8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685">
                <a:tc>
                  <a:txBody>
                    <a:bodyPr/>
                    <a:lstStyle/>
                    <a:p>
                      <a:pPr algn="ctr">
                        <a:spcAft>
                          <a:spcPts val="0"/>
                        </a:spcAft>
                      </a:pPr>
                      <a:r>
                        <a:rPr lang="fr-FR" sz="1200" b="1" dirty="0">
                          <a:solidFill>
                            <a:srgbClr val="000000"/>
                          </a:solidFill>
                          <a:latin typeface="Times New Roman"/>
                          <a:ea typeface="Calibri"/>
                          <a:cs typeface="Times New Roman"/>
                        </a:rPr>
                        <a:t>Très improbable</a:t>
                      </a:r>
                      <a:endParaRPr lang="fr-FR" sz="1200" dirty="0">
                        <a:solidFill>
                          <a:srgbClr val="000000"/>
                        </a:solidFill>
                        <a:latin typeface="Times New Roman"/>
                        <a:ea typeface="Calibri"/>
                      </a:endParaRPr>
                    </a:p>
                  </a:txBody>
                  <a:tcPr marL="88465" marR="8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AD80A"/>
                    </a:solidFill>
                  </a:tcPr>
                </a:tc>
                <a:tc>
                  <a:txBody>
                    <a:bodyPr/>
                    <a:lstStyle/>
                    <a:p>
                      <a:pPr algn="ctr">
                        <a:spcAft>
                          <a:spcPts val="0"/>
                        </a:spcAft>
                      </a:pPr>
                      <a:r>
                        <a:rPr lang="fr-FR" sz="1200" b="1" dirty="0">
                          <a:solidFill>
                            <a:srgbClr val="000000"/>
                          </a:solidFill>
                          <a:latin typeface="Times New Roman"/>
                          <a:ea typeface="Calibri"/>
                          <a:cs typeface="Times New Roman"/>
                        </a:rPr>
                        <a:t>1</a:t>
                      </a:r>
                      <a:endParaRPr lang="fr-FR" sz="1200" dirty="0">
                        <a:solidFill>
                          <a:srgbClr val="000000"/>
                        </a:solidFill>
                        <a:latin typeface="Times New Roman"/>
                        <a:ea typeface="Calibri"/>
                      </a:endParaRPr>
                    </a:p>
                  </a:txBody>
                  <a:tcPr marL="88465" marR="8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rtl="0">
                        <a:spcAft>
                          <a:spcPts val="0"/>
                        </a:spcAft>
                        <a:buFont typeface="Symbol"/>
                        <a:buChar char=""/>
                      </a:pPr>
                      <a:endParaRPr lang="fr-FR" sz="1200" dirty="0">
                        <a:solidFill>
                          <a:srgbClr val="000000"/>
                        </a:solidFill>
                        <a:latin typeface="Times New Roman"/>
                        <a:ea typeface="Calibri"/>
                      </a:endParaRPr>
                    </a:p>
                  </a:txBody>
                  <a:tcPr marL="88465" marR="8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89414">
                <a:tc>
                  <a:txBody>
                    <a:bodyPr/>
                    <a:lstStyle/>
                    <a:p>
                      <a:pPr algn="ctr">
                        <a:spcAft>
                          <a:spcPts val="0"/>
                        </a:spcAft>
                      </a:pPr>
                      <a:r>
                        <a:rPr lang="fr-FR" sz="1200" b="1" dirty="0">
                          <a:solidFill>
                            <a:srgbClr val="000000"/>
                          </a:solidFill>
                          <a:latin typeface="Times New Roman"/>
                          <a:ea typeface="Calibri"/>
                          <a:cs typeface="Times New Roman"/>
                        </a:rPr>
                        <a:t>Improbable </a:t>
                      </a:r>
                      <a:endParaRPr lang="fr-FR" sz="1200" dirty="0">
                        <a:solidFill>
                          <a:srgbClr val="000000"/>
                        </a:solidFill>
                        <a:latin typeface="Times New Roman"/>
                        <a:ea typeface="Calibri"/>
                      </a:endParaRPr>
                    </a:p>
                  </a:txBody>
                  <a:tcPr marL="88465" marR="8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fr-FR" sz="1200" b="1">
                          <a:solidFill>
                            <a:srgbClr val="000000"/>
                          </a:solidFill>
                          <a:latin typeface="Times New Roman"/>
                          <a:ea typeface="Calibri"/>
                          <a:cs typeface="Times New Roman"/>
                        </a:rPr>
                        <a:t>2</a:t>
                      </a:r>
                      <a:endParaRPr lang="fr-FR" sz="1200">
                        <a:solidFill>
                          <a:srgbClr val="000000"/>
                        </a:solidFill>
                        <a:latin typeface="Times New Roman"/>
                        <a:ea typeface="Calibri"/>
                      </a:endParaRPr>
                    </a:p>
                  </a:txBody>
                  <a:tcPr marL="88465" marR="8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rtl="0">
                        <a:spcAft>
                          <a:spcPts val="0"/>
                        </a:spcAft>
                        <a:buFont typeface="Symbol"/>
                        <a:buNone/>
                      </a:pPr>
                      <a:endParaRPr lang="fr-FR" sz="1200" b="1" dirty="0" smtClean="0">
                        <a:solidFill>
                          <a:srgbClr val="000000"/>
                        </a:solidFill>
                        <a:latin typeface="Times New Roman"/>
                        <a:ea typeface="Calibri"/>
                        <a:cs typeface="Times New Roman"/>
                      </a:endParaRPr>
                    </a:p>
                  </a:txBody>
                  <a:tcPr marL="88465" marR="8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0128">
                <a:tc>
                  <a:txBody>
                    <a:bodyPr/>
                    <a:lstStyle/>
                    <a:p>
                      <a:pPr algn="ctr">
                        <a:spcAft>
                          <a:spcPts val="0"/>
                        </a:spcAft>
                      </a:pPr>
                      <a:r>
                        <a:rPr lang="fr-FR" sz="1200" b="1" dirty="0">
                          <a:solidFill>
                            <a:srgbClr val="000000"/>
                          </a:solidFill>
                          <a:latin typeface="Times New Roman"/>
                          <a:ea typeface="Calibri"/>
                          <a:cs typeface="Times New Roman"/>
                        </a:rPr>
                        <a:t>Probable </a:t>
                      </a:r>
                      <a:endParaRPr lang="fr-FR" sz="1200" dirty="0">
                        <a:solidFill>
                          <a:srgbClr val="000000"/>
                        </a:solidFill>
                        <a:latin typeface="Times New Roman"/>
                        <a:ea typeface="Calibri"/>
                      </a:endParaRPr>
                    </a:p>
                  </a:txBody>
                  <a:tcPr marL="88465" marR="8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801"/>
                    </a:solidFill>
                  </a:tcPr>
                </a:tc>
                <a:tc>
                  <a:txBody>
                    <a:bodyPr/>
                    <a:lstStyle/>
                    <a:p>
                      <a:pPr algn="ctr">
                        <a:spcAft>
                          <a:spcPts val="0"/>
                        </a:spcAft>
                      </a:pPr>
                      <a:r>
                        <a:rPr lang="fr-FR" sz="1200" b="1" dirty="0">
                          <a:solidFill>
                            <a:srgbClr val="000000"/>
                          </a:solidFill>
                          <a:latin typeface="Times New Roman"/>
                          <a:ea typeface="Calibri"/>
                          <a:cs typeface="Times New Roman"/>
                        </a:rPr>
                        <a:t>3</a:t>
                      </a:r>
                      <a:endParaRPr lang="fr-FR" sz="1200" dirty="0">
                        <a:solidFill>
                          <a:srgbClr val="000000"/>
                        </a:solidFill>
                        <a:latin typeface="Times New Roman"/>
                        <a:ea typeface="Calibri"/>
                      </a:endParaRPr>
                    </a:p>
                  </a:txBody>
                  <a:tcPr marL="88465" marR="8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endParaRPr lang="fr-FR" sz="1200" dirty="0">
                        <a:solidFill>
                          <a:srgbClr val="000000"/>
                        </a:solidFill>
                        <a:latin typeface="Times New Roman"/>
                        <a:ea typeface="Calibri"/>
                      </a:endParaRPr>
                    </a:p>
                  </a:txBody>
                  <a:tcPr marL="88465" marR="8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8257">
                <a:tc>
                  <a:txBody>
                    <a:bodyPr/>
                    <a:lstStyle/>
                    <a:p>
                      <a:pPr algn="ctr">
                        <a:spcAft>
                          <a:spcPts val="0"/>
                        </a:spcAft>
                      </a:pPr>
                      <a:r>
                        <a:rPr lang="fr-FR" sz="1200" b="1">
                          <a:solidFill>
                            <a:srgbClr val="000000"/>
                          </a:solidFill>
                          <a:latin typeface="Times New Roman"/>
                          <a:ea typeface="Calibri"/>
                          <a:cs typeface="Times New Roman"/>
                        </a:rPr>
                        <a:t>Très  probable</a:t>
                      </a:r>
                      <a:endParaRPr lang="fr-FR" sz="1200">
                        <a:solidFill>
                          <a:srgbClr val="000000"/>
                        </a:solidFill>
                        <a:latin typeface="Times New Roman"/>
                        <a:ea typeface="Calibri"/>
                      </a:endParaRPr>
                    </a:p>
                  </a:txBody>
                  <a:tcPr marL="88465" marR="8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fr-FR" sz="1200" b="1" dirty="0">
                          <a:solidFill>
                            <a:srgbClr val="000000"/>
                          </a:solidFill>
                          <a:latin typeface="Times New Roman"/>
                          <a:ea typeface="Calibri"/>
                          <a:cs typeface="Times New Roman"/>
                        </a:rPr>
                        <a:t>4</a:t>
                      </a:r>
                      <a:endParaRPr lang="fr-FR" sz="1200" dirty="0">
                        <a:solidFill>
                          <a:srgbClr val="000000"/>
                        </a:solidFill>
                        <a:latin typeface="Times New Roman"/>
                        <a:ea typeface="Calibri"/>
                      </a:endParaRPr>
                    </a:p>
                  </a:txBody>
                  <a:tcPr marL="88465" marR="8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rtl="0">
                        <a:spcAft>
                          <a:spcPts val="0"/>
                        </a:spcAft>
                        <a:buFont typeface="Symbol"/>
                        <a:buChar char=""/>
                      </a:pPr>
                      <a:endParaRPr lang="fr-FR" sz="1200" dirty="0">
                        <a:solidFill>
                          <a:srgbClr val="000000"/>
                        </a:solidFill>
                        <a:latin typeface="Times New Roman"/>
                        <a:ea typeface="Calibri"/>
                      </a:endParaRPr>
                    </a:p>
                  </a:txBody>
                  <a:tcPr marL="88465" marR="8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1" name="ZoneTexte 10"/>
          <p:cNvSpPr txBox="1"/>
          <p:nvPr/>
        </p:nvSpPr>
        <p:spPr>
          <a:xfrm>
            <a:off x="691878" y="3954157"/>
            <a:ext cx="2980707" cy="379280"/>
          </a:xfrm>
          <a:prstGeom prst="rect">
            <a:avLst/>
          </a:prstGeom>
          <a:noFill/>
        </p:spPr>
        <p:txBody>
          <a:bodyPr wrap="square" lIns="101291" tIns="50646" rIns="101291" bIns="50646" rtlCol="0">
            <a:spAutoFit/>
          </a:bodyPr>
          <a:lstStyle/>
          <a:p>
            <a:r>
              <a:rPr lang="fr-FR" b="1" dirty="0" smtClean="0">
                <a:solidFill>
                  <a:srgbClr val="FF0000"/>
                </a:solidFill>
              </a:rPr>
              <a:t>Echelle de Gravité </a:t>
            </a:r>
            <a:endParaRPr lang="fr-FR" b="1" dirty="0">
              <a:solidFill>
                <a:srgbClr val="FF0000"/>
              </a:solidFill>
            </a:endParaRPr>
          </a:p>
        </p:txBody>
      </p:sp>
      <p:graphicFrame>
        <p:nvGraphicFramePr>
          <p:cNvPr id="12" name="Tableau 11"/>
          <p:cNvGraphicFramePr>
            <a:graphicFrameLocks noGrp="1"/>
          </p:cNvGraphicFramePr>
          <p:nvPr/>
        </p:nvGraphicFramePr>
        <p:xfrm>
          <a:off x="118752" y="4340068"/>
          <a:ext cx="5830782" cy="1537997"/>
        </p:xfrm>
        <a:graphic>
          <a:graphicData uri="http://schemas.openxmlformats.org/drawingml/2006/table">
            <a:tbl>
              <a:tblPr/>
              <a:tblGrid>
                <a:gridCol w="1237516"/>
                <a:gridCol w="900040"/>
                <a:gridCol w="3693226"/>
              </a:tblGrid>
              <a:tr h="366694">
                <a:tc>
                  <a:txBody>
                    <a:bodyPr/>
                    <a:lstStyle/>
                    <a:p>
                      <a:pPr algn="ctr">
                        <a:spcAft>
                          <a:spcPts val="0"/>
                        </a:spcAft>
                      </a:pPr>
                      <a:r>
                        <a:rPr lang="fr-FR" sz="1200" b="1" dirty="0">
                          <a:solidFill>
                            <a:srgbClr val="000000"/>
                          </a:solidFill>
                          <a:latin typeface="Times New Roman"/>
                          <a:ea typeface="Calibri"/>
                          <a:cs typeface="Times New Roman"/>
                        </a:rPr>
                        <a:t>Niveau de gravité </a:t>
                      </a:r>
                      <a:endParaRPr lang="fr-FR" sz="1200" dirty="0">
                        <a:solidFill>
                          <a:srgbClr val="000000"/>
                        </a:solidFill>
                        <a:latin typeface="Times New Roman"/>
                        <a:ea typeface="Calibri"/>
                      </a:endParaRPr>
                    </a:p>
                  </a:txBody>
                  <a:tcPr marL="88401" marR="88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b="1" dirty="0">
                          <a:solidFill>
                            <a:srgbClr val="000000"/>
                          </a:solidFill>
                          <a:latin typeface="Times New Roman"/>
                          <a:ea typeface="Calibri"/>
                          <a:cs typeface="Times New Roman"/>
                        </a:rPr>
                        <a:t>Cotation</a:t>
                      </a:r>
                      <a:endParaRPr lang="fr-FR" sz="1200" dirty="0">
                        <a:solidFill>
                          <a:srgbClr val="000000"/>
                        </a:solidFill>
                        <a:latin typeface="Times New Roman"/>
                        <a:ea typeface="Calibri"/>
                      </a:endParaRPr>
                    </a:p>
                  </a:txBody>
                  <a:tcPr marL="88401" marR="88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kern="1200" dirty="0">
                          <a:solidFill>
                            <a:srgbClr val="000000"/>
                          </a:solidFill>
                          <a:latin typeface="Verdana"/>
                          <a:ea typeface="Times New Roman"/>
                          <a:cs typeface="Arial"/>
                        </a:rPr>
                        <a:t>Description</a:t>
                      </a:r>
                      <a:endParaRPr lang="fr-FR" sz="1200" dirty="0">
                        <a:solidFill>
                          <a:srgbClr val="000000"/>
                        </a:solidFill>
                        <a:latin typeface="Times New Roman"/>
                        <a:ea typeface="Calibri"/>
                      </a:endParaRPr>
                    </a:p>
                  </a:txBody>
                  <a:tcPr marL="88401" marR="88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628">
                <a:tc>
                  <a:txBody>
                    <a:bodyPr/>
                    <a:lstStyle/>
                    <a:p>
                      <a:pPr algn="ctr">
                        <a:spcAft>
                          <a:spcPts val="0"/>
                        </a:spcAft>
                      </a:pPr>
                      <a:r>
                        <a:rPr lang="fr-FR" sz="1200" b="1" dirty="0">
                          <a:solidFill>
                            <a:srgbClr val="000000"/>
                          </a:solidFill>
                          <a:latin typeface="Times New Roman"/>
                          <a:ea typeface="Calibri"/>
                          <a:cs typeface="Times New Roman"/>
                        </a:rPr>
                        <a:t>Faible</a:t>
                      </a:r>
                      <a:endParaRPr lang="fr-FR" sz="1200" dirty="0">
                        <a:solidFill>
                          <a:srgbClr val="000000"/>
                        </a:solidFill>
                        <a:latin typeface="Times New Roman"/>
                        <a:ea typeface="Calibri"/>
                      </a:endParaRPr>
                    </a:p>
                  </a:txBody>
                  <a:tcPr marL="88401" marR="88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AD80A"/>
                    </a:solidFill>
                  </a:tcPr>
                </a:tc>
                <a:tc>
                  <a:txBody>
                    <a:bodyPr/>
                    <a:lstStyle/>
                    <a:p>
                      <a:pPr algn="ctr">
                        <a:spcAft>
                          <a:spcPts val="0"/>
                        </a:spcAft>
                      </a:pPr>
                      <a:r>
                        <a:rPr lang="fr-FR" sz="1200" b="1">
                          <a:solidFill>
                            <a:srgbClr val="000000"/>
                          </a:solidFill>
                          <a:latin typeface="Times New Roman"/>
                          <a:ea typeface="Calibri"/>
                          <a:cs typeface="Times New Roman"/>
                        </a:rPr>
                        <a:t>1</a:t>
                      </a:r>
                      <a:endParaRPr lang="fr-FR" sz="1200">
                        <a:solidFill>
                          <a:srgbClr val="000000"/>
                        </a:solidFill>
                        <a:latin typeface="Times New Roman"/>
                        <a:ea typeface="Calibri"/>
                      </a:endParaRPr>
                    </a:p>
                  </a:txBody>
                  <a:tcPr marL="88401" marR="88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fr-FR" dirty="0"/>
                    </a:p>
                  </a:txBody>
                  <a:tcPr marL="88401" marR="88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2926">
                <a:tc>
                  <a:txBody>
                    <a:bodyPr/>
                    <a:lstStyle/>
                    <a:p>
                      <a:pPr algn="ctr">
                        <a:spcAft>
                          <a:spcPts val="0"/>
                        </a:spcAft>
                      </a:pPr>
                      <a:r>
                        <a:rPr lang="fr-FR" sz="1200" b="1" dirty="0">
                          <a:solidFill>
                            <a:srgbClr val="000000"/>
                          </a:solidFill>
                          <a:latin typeface="Times New Roman"/>
                          <a:ea typeface="Calibri"/>
                          <a:cs typeface="Times New Roman"/>
                        </a:rPr>
                        <a:t>Moyen</a:t>
                      </a:r>
                      <a:endParaRPr lang="fr-FR" sz="1200" dirty="0">
                        <a:solidFill>
                          <a:srgbClr val="000000"/>
                        </a:solidFill>
                        <a:latin typeface="Times New Roman"/>
                        <a:ea typeface="Calibri"/>
                      </a:endParaRPr>
                    </a:p>
                  </a:txBody>
                  <a:tcPr marL="88401" marR="88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fr-FR" sz="1200" b="1">
                          <a:solidFill>
                            <a:srgbClr val="000000"/>
                          </a:solidFill>
                          <a:latin typeface="Times New Roman"/>
                          <a:ea typeface="Calibri"/>
                          <a:cs typeface="Times New Roman"/>
                        </a:rPr>
                        <a:t>2</a:t>
                      </a:r>
                      <a:endParaRPr lang="fr-FR" sz="1200">
                        <a:solidFill>
                          <a:srgbClr val="000000"/>
                        </a:solidFill>
                        <a:latin typeface="Times New Roman"/>
                        <a:ea typeface="Calibri"/>
                      </a:endParaRPr>
                    </a:p>
                  </a:txBody>
                  <a:tcPr marL="88401" marR="88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fr-FR"/>
                    </a:p>
                  </a:txBody>
                  <a:tcPr marL="88401" marR="88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8343">
                <a:tc>
                  <a:txBody>
                    <a:bodyPr/>
                    <a:lstStyle/>
                    <a:p>
                      <a:pPr algn="ctr">
                        <a:spcAft>
                          <a:spcPts val="0"/>
                        </a:spcAft>
                      </a:pPr>
                      <a:r>
                        <a:rPr lang="fr-FR" sz="1200" b="1" dirty="0">
                          <a:solidFill>
                            <a:srgbClr val="000000"/>
                          </a:solidFill>
                          <a:latin typeface="Times New Roman"/>
                          <a:ea typeface="Calibri"/>
                          <a:cs typeface="Times New Roman"/>
                        </a:rPr>
                        <a:t>Grave</a:t>
                      </a:r>
                      <a:endParaRPr lang="fr-FR" sz="1200" dirty="0">
                        <a:solidFill>
                          <a:srgbClr val="000000"/>
                        </a:solidFill>
                        <a:latin typeface="Times New Roman"/>
                        <a:ea typeface="Calibri"/>
                      </a:endParaRPr>
                    </a:p>
                  </a:txBody>
                  <a:tcPr marL="88401" marR="88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801"/>
                    </a:solidFill>
                  </a:tcPr>
                </a:tc>
                <a:tc>
                  <a:txBody>
                    <a:bodyPr/>
                    <a:lstStyle/>
                    <a:p>
                      <a:pPr algn="ctr">
                        <a:spcAft>
                          <a:spcPts val="0"/>
                        </a:spcAft>
                      </a:pPr>
                      <a:r>
                        <a:rPr lang="fr-FR" sz="1200" b="1" dirty="0">
                          <a:solidFill>
                            <a:srgbClr val="000000"/>
                          </a:solidFill>
                          <a:latin typeface="Times New Roman"/>
                          <a:ea typeface="Calibri"/>
                          <a:cs typeface="Times New Roman"/>
                        </a:rPr>
                        <a:t>3</a:t>
                      </a:r>
                      <a:endParaRPr lang="fr-FR" sz="1200" dirty="0">
                        <a:solidFill>
                          <a:srgbClr val="000000"/>
                        </a:solidFill>
                        <a:latin typeface="Times New Roman"/>
                        <a:ea typeface="Calibri"/>
                      </a:endParaRPr>
                    </a:p>
                  </a:txBody>
                  <a:tcPr marL="88401" marR="88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fr-FR"/>
                    </a:p>
                  </a:txBody>
                  <a:tcPr marL="88401" marR="88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9679">
                <a:tc>
                  <a:txBody>
                    <a:bodyPr/>
                    <a:lstStyle/>
                    <a:p>
                      <a:pPr algn="ctr">
                        <a:spcAft>
                          <a:spcPts val="0"/>
                        </a:spcAft>
                      </a:pPr>
                      <a:r>
                        <a:rPr lang="fr-FR" sz="1200" b="1">
                          <a:solidFill>
                            <a:srgbClr val="000000"/>
                          </a:solidFill>
                          <a:latin typeface="Times New Roman"/>
                          <a:ea typeface="Calibri"/>
                          <a:cs typeface="Times New Roman"/>
                        </a:rPr>
                        <a:t>Très grave</a:t>
                      </a:r>
                      <a:endParaRPr lang="fr-FR" sz="1200">
                        <a:solidFill>
                          <a:srgbClr val="000000"/>
                        </a:solidFill>
                        <a:latin typeface="Times New Roman"/>
                        <a:ea typeface="Calibri"/>
                      </a:endParaRPr>
                    </a:p>
                  </a:txBody>
                  <a:tcPr marL="88401" marR="88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fr-FR" sz="1200" b="1" dirty="0">
                          <a:solidFill>
                            <a:srgbClr val="000000"/>
                          </a:solidFill>
                          <a:latin typeface="Times New Roman"/>
                          <a:ea typeface="Calibri"/>
                          <a:cs typeface="Times New Roman"/>
                        </a:rPr>
                        <a:t>4</a:t>
                      </a:r>
                      <a:endParaRPr lang="fr-FR" sz="1200" dirty="0">
                        <a:solidFill>
                          <a:srgbClr val="000000"/>
                        </a:solidFill>
                        <a:latin typeface="Times New Roman"/>
                        <a:ea typeface="Calibri"/>
                      </a:endParaRPr>
                    </a:p>
                  </a:txBody>
                  <a:tcPr marL="88401" marR="884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fr-FR" dirty="0"/>
                    </a:p>
                  </a:txBody>
                  <a:tcPr marL="88401" marR="88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3" name="AutoShape 1"/>
          <p:cNvSpPr>
            <a:spLocks noChangeArrowheads="1"/>
          </p:cNvSpPr>
          <p:nvPr/>
        </p:nvSpPr>
        <p:spPr bwMode="auto">
          <a:xfrm>
            <a:off x="93305" y="6061507"/>
            <a:ext cx="5915609" cy="449247"/>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101291" tIns="50646" rIns="101291" bIns="50646" numCol="1" anchor="t" anchorCtr="0" compatLnSpc="1">
            <a:prstTxWarp prst="textNoShape">
              <a:avLst/>
            </a:prstTxWarp>
          </a:bodyPr>
          <a:lstStyle/>
          <a:p>
            <a:pPr algn="ctr" fontAlgn="base">
              <a:spcBef>
                <a:spcPct val="0"/>
              </a:spcBef>
              <a:spcAft>
                <a:spcPts val="1108"/>
              </a:spcAft>
            </a:pPr>
            <a:r>
              <a:rPr lang="fr-FR" sz="1500" b="1" dirty="0" smtClean="0">
                <a:solidFill>
                  <a:schemeClr val="tx1"/>
                </a:solidFill>
                <a:latin typeface="Times New Roman" pitchFamily="18" charset="0"/>
                <a:ea typeface="Arial" pitchFamily="34" charset="0"/>
                <a:cs typeface="Arial" pitchFamily="34" charset="0"/>
              </a:rPr>
              <a:t>Criticité du risque (Cr)= vraisemblance * Gravité           Cr = V * G</a:t>
            </a:r>
          </a:p>
          <a:p>
            <a:pPr fontAlgn="base">
              <a:spcBef>
                <a:spcPct val="0"/>
              </a:spcBef>
              <a:spcAft>
                <a:spcPct val="0"/>
              </a:spcAft>
            </a:pPr>
            <a:endParaRPr lang="fr-FR" dirty="0" smtClean="0">
              <a:solidFill>
                <a:schemeClr val="tx1"/>
              </a:solidFill>
              <a:latin typeface="Arial" pitchFamily="34" charset="0"/>
              <a:cs typeface="Arial" pitchFamily="34" charset="0"/>
            </a:endParaRPr>
          </a:p>
        </p:txBody>
      </p:sp>
      <p:sp>
        <p:nvSpPr>
          <p:cNvPr id="14" name="ZoneTexte 13"/>
          <p:cNvSpPr txBox="1"/>
          <p:nvPr/>
        </p:nvSpPr>
        <p:spPr>
          <a:xfrm>
            <a:off x="7231585" y="300291"/>
            <a:ext cx="3146960" cy="379280"/>
          </a:xfrm>
          <a:prstGeom prst="rect">
            <a:avLst/>
          </a:prstGeom>
          <a:noFill/>
        </p:spPr>
        <p:txBody>
          <a:bodyPr wrap="square" lIns="101291" tIns="50646" rIns="101291" bIns="50646" rtlCol="0">
            <a:spAutoFit/>
          </a:bodyPr>
          <a:lstStyle/>
          <a:p>
            <a:pPr algn="ctr"/>
            <a:r>
              <a:rPr lang="fr-FR" b="1" dirty="0" smtClean="0">
                <a:solidFill>
                  <a:schemeClr val="accent2"/>
                </a:solidFill>
              </a:rPr>
              <a:t>Echelle de criticité </a:t>
            </a:r>
            <a:endParaRPr lang="fr-FR" b="1" dirty="0">
              <a:solidFill>
                <a:schemeClr val="accent2"/>
              </a:solidFill>
            </a:endParaRPr>
          </a:p>
        </p:txBody>
      </p:sp>
      <p:graphicFrame>
        <p:nvGraphicFramePr>
          <p:cNvPr id="15" name="Tableau 14"/>
          <p:cNvGraphicFramePr>
            <a:graphicFrameLocks noGrp="1"/>
          </p:cNvGraphicFramePr>
          <p:nvPr/>
        </p:nvGraphicFramePr>
        <p:xfrm>
          <a:off x="6092045" y="815124"/>
          <a:ext cx="5921830" cy="5227752"/>
        </p:xfrm>
        <a:graphic>
          <a:graphicData uri="http://schemas.openxmlformats.org/drawingml/2006/table">
            <a:tbl>
              <a:tblPr/>
              <a:tblGrid>
                <a:gridCol w="718308"/>
                <a:gridCol w="403380"/>
                <a:gridCol w="865806"/>
                <a:gridCol w="3934336"/>
              </a:tblGrid>
              <a:tr h="305578">
                <a:tc>
                  <a:txBody>
                    <a:bodyPr/>
                    <a:lstStyle/>
                    <a:p>
                      <a:pPr algn="ctr">
                        <a:lnSpc>
                          <a:spcPct val="100000"/>
                        </a:lnSpc>
                        <a:spcAft>
                          <a:spcPts val="1000"/>
                        </a:spcAft>
                      </a:pPr>
                      <a:r>
                        <a:rPr lang="fr-FR" sz="1000" b="1" kern="1200" dirty="0" smtClean="0">
                          <a:solidFill>
                            <a:srgbClr val="000000"/>
                          </a:solidFill>
                          <a:latin typeface="Times New Roman"/>
                          <a:ea typeface="Times New Roman"/>
                          <a:cs typeface="Arial"/>
                        </a:rPr>
                        <a:t>Echelle </a:t>
                      </a:r>
                      <a:r>
                        <a:rPr lang="fr-FR" sz="1000" b="1" kern="1200" dirty="0">
                          <a:solidFill>
                            <a:srgbClr val="000000"/>
                          </a:solidFill>
                          <a:latin typeface="Times New Roman"/>
                          <a:ea typeface="Times New Roman"/>
                          <a:cs typeface="Arial"/>
                        </a:rPr>
                        <a:t>de criticité</a:t>
                      </a:r>
                      <a:endParaRPr lang="fr-FR" sz="1000" dirty="0">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1000"/>
                        </a:spcAft>
                      </a:pPr>
                      <a:r>
                        <a:rPr lang="fr-FR" sz="1000" b="1" kern="1200" dirty="0" smtClean="0">
                          <a:solidFill>
                            <a:srgbClr val="000000"/>
                          </a:solidFill>
                          <a:latin typeface="Times New Roman"/>
                          <a:ea typeface="Times New Roman"/>
                          <a:cs typeface="Arial"/>
                        </a:rPr>
                        <a:t>Degré </a:t>
                      </a:r>
                      <a:r>
                        <a:rPr lang="fr-FR" sz="1000" b="1" kern="1200" dirty="0">
                          <a:solidFill>
                            <a:srgbClr val="000000"/>
                          </a:solidFill>
                          <a:latin typeface="Times New Roman"/>
                          <a:ea typeface="Times New Roman"/>
                          <a:cs typeface="Arial"/>
                        </a:rPr>
                        <a:t>de Criticité</a:t>
                      </a:r>
                      <a:endParaRPr lang="fr-FR" sz="1000" dirty="0">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marL="228600" algn="l">
                        <a:lnSpc>
                          <a:spcPct val="100000"/>
                        </a:lnSpc>
                        <a:spcAft>
                          <a:spcPts val="1000"/>
                        </a:spcAft>
                      </a:pPr>
                      <a:r>
                        <a:rPr lang="fr-FR" sz="1000" b="1" kern="1200" dirty="0">
                          <a:solidFill>
                            <a:srgbClr val="000000"/>
                          </a:solidFill>
                          <a:latin typeface="Times New Roman"/>
                          <a:ea typeface="Times New Roman"/>
                          <a:cs typeface="Arial"/>
                        </a:rPr>
                        <a:t>Description de la criticité</a:t>
                      </a:r>
                      <a:endParaRPr lang="fr-FR" sz="1000" dirty="0">
                        <a:latin typeface="Calibri"/>
                        <a:ea typeface="Calibri"/>
                        <a:cs typeface="Arial"/>
                      </a:endParaRPr>
                    </a:p>
                  </a:txBody>
                  <a:tcPr marL="82488" marR="82488" marT="8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0741">
                <a:tc>
                  <a:txBody>
                    <a:bodyPr/>
                    <a:lstStyle/>
                    <a:p>
                      <a:pPr algn="ctr">
                        <a:lnSpc>
                          <a:spcPct val="115000"/>
                        </a:lnSpc>
                        <a:spcAft>
                          <a:spcPts val="0"/>
                        </a:spcAft>
                      </a:pPr>
                      <a:endParaRPr lang="fr-FR" sz="1000" dirty="0">
                        <a:latin typeface="Calibri"/>
                        <a:ea typeface="Calibri"/>
                        <a:cs typeface="Arial"/>
                      </a:endParaRPr>
                    </a:p>
                    <a:p>
                      <a:pPr algn="ctr">
                        <a:lnSpc>
                          <a:spcPct val="115000"/>
                        </a:lnSpc>
                        <a:spcAft>
                          <a:spcPts val="0"/>
                        </a:spcAft>
                      </a:pPr>
                      <a:r>
                        <a:rPr lang="fr-FR" sz="1000" b="1" kern="1200" dirty="0">
                          <a:solidFill>
                            <a:srgbClr val="000000"/>
                          </a:solidFill>
                          <a:latin typeface="Times New Roman"/>
                          <a:ea typeface="Times New Roman"/>
                          <a:cs typeface="Arial"/>
                        </a:rPr>
                        <a:t>Risque Mineur</a:t>
                      </a:r>
                      <a:endParaRPr lang="fr-FR" sz="1000" dirty="0">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C8E37"/>
                    </a:solidFill>
                  </a:tcPr>
                </a:tc>
                <a:tc>
                  <a:txBody>
                    <a:bodyPr/>
                    <a:lstStyle/>
                    <a:p>
                      <a:pPr algn="ctr">
                        <a:lnSpc>
                          <a:spcPct val="115000"/>
                        </a:lnSpc>
                        <a:spcAft>
                          <a:spcPts val="1000"/>
                        </a:spcAft>
                      </a:pPr>
                      <a:endParaRPr lang="fr-FR" sz="1000" dirty="0">
                        <a:latin typeface="Calibri"/>
                        <a:ea typeface="Calibri"/>
                        <a:cs typeface="Arial"/>
                      </a:endParaRPr>
                    </a:p>
                    <a:p>
                      <a:pPr algn="ctr">
                        <a:lnSpc>
                          <a:spcPct val="115000"/>
                        </a:lnSpc>
                        <a:spcAft>
                          <a:spcPts val="1000"/>
                        </a:spcAft>
                      </a:pPr>
                      <a:r>
                        <a:rPr lang="fr-FR" sz="1000" b="1" kern="1200" dirty="0">
                          <a:solidFill>
                            <a:srgbClr val="000000"/>
                          </a:solidFill>
                          <a:latin typeface="Times New Roman"/>
                          <a:ea typeface="Times New Roman"/>
                          <a:cs typeface="Arial"/>
                        </a:rPr>
                        <a:t>Vert</a:t>
                      </a:r>
                      <a:endParaRPr lang="fr-FR" sz="1000" dirty="0">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fr-FR" sz="1000" b="1" dirty="0">
                          <a:latin typeface="Times New Roman"/>
                          <a:ea typeface="Calibri"/>
                          <a:cs typeface="Arial"/>
                        </a:rPr>
                        <a:t>1 ≤ Cr ≤ 3</a:t>
                      </a:r>
                      <a:endParaRPr lang="fr-FR" sz="1000" dirty="0">
                        <a:latin typeface="Calibri"/>
                        <a:ea typeface="Calibri"/>
                        <a:cs typeface="Arial"/>
                      </a:endParaRPr>
                    </a:p>
                    <a:p>
                      <a:pPr algn="ctr">
                        <a:lnSpc>
                          <a:spcPct val="115000"/>
                        </a:lnSpc>
                        <a:spcAft>
                          <a:spcPts val="1000"/>
                        </a:spcAft>
                      </a:pPr>
                      <a:r>
                        <a:rPr lang="fr-FR" sz="1000" b="1" kern="1200" dirty="0">
                          <a:solidFill>
                            <a:srgbClr val="000000"/>
                          </a:solidFill>
                          <a:latin typeface="Times New Roman"/>
                          <a:ea typeface="Times New Roman"/>
                          <a:cs typeface="Arial"/>
                        </a:rPr>
                        <a:t>Risque maitrisé </a:t>
                      </a:r>
                      <a:endParaRPr lang="fr-FR" sz="1000" dirty="0">
                        <a:latin typeface="Calibri"/>
                        <a:ea typeface="Calibri"/>
                        <a:cs typeface="Arial"/>
                      </a:endParaRPr>
                    </a:p>
                  </a:txBody>
                  <a:tcPr marL="82488" marR="82488" marT="8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fr-FR" dirty="0"/>
                    </a:p>
                  </a:txBody>
                  <a:tcPr marL="82488" marR="82488" marT="8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7152">
                <a:tc>
                  <a:txBody>
                    <a:bodyPr/>
                    <a:lstStyle/>
                    <a:p>
                      <a:pPr algn="ctr">
                        <a:lnSpc>
                          <a:spcPct val="115000"/>
                        </a:lnSpc>
                        <a:spcAft>
                          <a:spcPts val="0"/>
                        </a:spcAft>
                      </a:pPr>
                      <a:endParaRPr lang="fr-FR" sz="1000" dirty="0">
                        <a:latin typeface="Calibri"/>
                        <a:ea typeface="Calibri"/>
                        <a:cs typeface="Arial"/>
                      </a:endParaRPr>
                    </a:p>
                    <a:p>
                      <a:pPr algn="ctr">
                        <a:lnSpc>
                          <a:spcPct val="115000"/>
                        </a:lnSpc>
                        <a:spcAft>
                          <a:spcPts val="0"/>
                        </a:spcAft>
                      </a:pPr>
                      <a:r>
                        <a:rPr lang="fr-FR" sz="1000" b="1" kern="1200" dirty="0">
                          <a:solidFill>
                            <a:srgbClr val="000000"/>
                          </a:solidFill>
                          <a:latin typeface="Times New Roman"/>
                          <a:ea typeface="Times New Roman"/>
                          <a:cs typeface="Arial"/>
                        </a:rPr>
                        <a:t>Risque Modéré</a:t>
                      </a:r>
                      <a:endParaRPr lang="fr-FR" sz="1000" dirty="0">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1000"/>
                        </a:spcAft>
                      </a:pPr>
                      <a:endParaRPr lang="fr-FR" sz="1000">
                        <a:latin typeface="Calibri"/>
                        <a:ea typeface="Calibri"/>
                        <a:cs typeface="Arial"/>
                      </a:endParaRPr>
                    </a:p>
                    <a:p>
                      <a:pPr algn="ctr">
                        <a:lnSpc>
                          <a:spcPct val="115000"/>
                        </a:lnSpc>
                        <a:spcAft>
                          <a:spcPts val="1000"/>
                        </a:spcAft>
                      </a:pPr>
                      <a:r>
                        <a:rPr lang="fr-FR" sz="1000" b="1" kern="1200">
                          <a:solidFill>
                            <a:srgbClr val="000000"/>
                          </a:solidFill>
                          <a:latin typeface="Times New Roman"/>
                          <a:ea typeface="Times New Roman"/>
                          <a:cs typeface="Arial"/>
                        </a:rPr>
                        <a:t>Jaune</a:t>
                      </a:r>
                      <a:endParaRPr lang="fr-FR" sz="1000">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fr-FR" sz="1000" b="1" dirty="0">
                          <a:latin typeface="Times New Roman"/>
                          <a:ea typeface="Calibri"/>
                          <a:cs typeface="Arial"/>
                        </a:rPr>
                        <a:t>3 &lt; Cr ≤ 8</a:t>
                      </a:r>
                      <a:endParaRPr lang="fr-FR" sz="1000" dirty="0">
                        <a:latin typeface="Calibri"/>
                        <a:ea typeface="Calibri"/>
                        <a:cs typeface="Arial"/>
                      </a:endParaRPr>
                    </a:p>
                    <a:p>
                      <a:pPr algn="ctr">
                        <a:lnSpc>
                          <a:spcPct val="115000"/>
                        </a:lnSpc>
                        <a:spcAft>
                          <a:spcPts val="1000"/>
                        </a:spcAft>
                      </a:pPr>
                      <a:r>
                        <a:rPr lang="fr-FR" sz="1000" b="1" kern="1200" dirty="0">
                          <a:solidFill>
                            <a:srgbClr val="000000"/>
                          </a:solidFill>
                          <a:latin typeface="Times New Roman"/>
                          <a:ea typeface="Times New Roman"/>
                          <a:cs typeface="Arial"/>
                        </a:rPr>
                        <a:t>Risque à surveiller</a:t>
                      </a:r>
                      <a:endParaRPr lang="fr-FR" sz="1000" dirty="0">
                        <a:latin typeface="Calibri"/>
                        <a:ea typeface="Calibri"/>
                        <a:cs typeface="Arial"/>
                      </a:endParaRPr>
                    </a:p>
                  </a:txBody>
                  <a:tcPr marL="82488" marR="82488" marT="8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fr-FR"/>
                    </a:p>
                  </a:txBody>
                  <a:tcPr marL="82488" marR="82488" marT="8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7152">
                <a:tc>
                  <a:txBody>
                    <a:bodyPr/>
                    <a:lstStyle/>
                    <a:p>
                      <a:pPr algn="ctr">
                        <a:lnSpc>
                          <a:spcPct val="115000"/>
                        </a:lnSpc>
                        <a:spcAft>
                          <a:spcPts val="0"/>
                        </a:spcAft>
                      </a:pPr>
                      <a:endParaRPr lang="fr-FR" sz="1000" dirty="0">
                        <a:latin typeface="Calibri"/>
                        <a:ea typeface="Calibri"/>
                        <a:cs typeface="Arial"/>
                      </a:endParaRPr>
                    </a:p>
                    <a:p>
                      <a:pPr algn="ctr">
                        <a:lnSpc>
                          <a:spcPct val="115000"/>
                        </a:lnSpc>
                        <a:spcAft>
                          <a:spcPts val="0"/>
                        </a:spcAft>
                      </a:pPr>
                      <a:r>
                        <a:rPr lang="fr-FR" sz="1000" b="1" kern="1200" dirty="0">
                          <a:solidFill>
                            <a:srgbClr val="000000"/>
                          </a:solidFill>
                          <a:latin typeface="Times New Roman"/>
                          <a:ea typeface="Times New Roman"/>
                          <a:cs typeface="Arial"/>
                        </a:rPr>
                        <a:t>Risque Elevé</a:t>
                      </a:r>
                      <a:endParaRPr lang="fr-FR" sz="1000" dirty="0">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1000"/>
                        </a:spcAft>
                      </a:pPr>
                      <a:endParaRPr lang="fr-FR" sz="1000">
                        <a:latin typeface="Calibri"/>
                        <a:ea typeface="Calibri"/>
                        <a:cs typeface="Arial"/>
                      </a:endParaRPr>
                    </a:p>
                    <a:p>
                      <a:pPr algn="ctr">
                        <a:lnSpc>
                          <a:spcPct val="115000"/>
                        </a:lnSpc>
                        <a:spcAft>
                          <a:spcPts val="1000"/>
                        </a:spcAft>
                      </a:pPr>
                      <a:r>
                        <a:rPr lang="fr-FR" sz="1000" b="1" kern="1200">
                          <a:solidFill>
                            <a:srgbClr val="000000"/>
                          </a:solidFill>
                          <a:latin typeface="Times New Roman"/>
                          <a:ea typeface="Times New Roman"/>
                          <a:cs typeface="Arial"/>
                        </a:rPr>
                        <a:t>Orangé</a:t>
                      </a:r>
                      <a:endParaRPr lang="fr-FR" sz="1000">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fr-FR" sz="1000" b="1" dirty="0">
                          <a:latin typeface="Times New Roman"/>
                          <a:ea typeface="Calibri"/>
                          <a:cs typeface="Arial"/>
                        </a:rPr>
                        <a:t>8 &lt; Cr ≤ 12</a:t>
                      </a:r>
                      <a:endParaRPr lang="fr-FR" sz="1000" dirty="0">
                        <a:latin typeface="Calibri"/>
                        <a:ea typeface="Calibri"/>
                        <a:cs typeface="Arial"/>
                      </a:endParaRPr>
                    </a:p>
                    <a:p>
                      <a:pPr algn="ctr">
                        <a:lnSpc>
                          <a:spcPct val="115000"/>
                        </a:lnSpc>
                        <a:spcAft>
                          <a:spcPts val="1000"/>
                        </a:spcAft>
                      </a:pPr>
                      <a:r>
                        <a:rPr lang="fr-FR" sz="1000" b="1" kern="1200" dirty="0">
                          <a:solidFill>
                            <a:srgbClr val="000000"/>
                          </a:solidFill>
                          <a:latin typeface="Times New Roman"/>
                          <a:ea typeface="Times New Roman"/>
                          <a:cs typeface="Arial"/>
                        </a:rPr>
                        <a:t>Risque à diminuer</a:t>
                      </a:r>
                      <a:endParaRPr lang="fr-FR" sz="1000" dirty="0">
                        <a:latin typeface="Calibri"/>
                        <a:ea typeface="Calibri"/>
                        <a:cs typeface="Arial"/>
                      </a:endParaRPr>
                    </a:p>
                  </a:txBody>
                  <a:tcPr marL="82488" marR="82488" marT="8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fr-FR"/>
                    </a:p>
                  </a:txBody>
                  <a:tcPr marL="82488" marR="82488" marT="8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7129">
                <a:tc>
                  <a:txBody>
                    <a:bodyPr/>
                    <a:lstStyle/>
                    <a:p>
                      <a:pPr algn="ctr">
                        <a:lnSpc>
                          <a:spcPct val="115000"/>
                        </a:lnSpc>
                        <a:spcAft>
                          <a:spcPts val="0"/>
                        </a:spcAft>
                      </a:pPr>
                      <a:endParaRPr lang="fr-FR" sz="1000" dirty="0">
                        <a:latin typeface="Calibri"/>
                        <a:ea typeface="Calibri"/>
                        <a:cs typeface="Arial"/>
                      </a:endParaRPr>
                    </a:p>
                    <a:p>
                      <a:pPr algn="ctr">
                        <a:lnSpc>
                          <a:spcPct val="115000"/>
                        </a:lnSpc>
                        <a:spcAft>
                          <a:spcPts val="0"/>
                        </a:spcAft>
                      </a:pPr>
                      <a:r>
                        <a:rPr lang="fr-FR" sz="1000" b="1" kern="1200" dirty="0">
                          <a:solidFill>
                            <a:srgbClr val="000000"/>
                          </a:solidFill>
                          <a:latin typeface="Times New Roman"/>
                          <a:ea typeface="Times New Roman"/>
                          <a:cs typeface="Arial"/>
                        </a:rPr>
                        <a:t>Risque Critique</a:t>
                      </a:r>
                      <a:endParaRPr lang="fr-FR" sz="1000" dirty="0">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endParaRPr lang="fr-FR" sz="1000">
                        <a:latin typeface="Calibri"/>
                        <a:ea typeface="Calibri"/>
                        <a:cs typeface="Arial"/>
                      </a:endParaRPr>
                    </a:p>
                    <a:p>
                      <a:pPr algn="ctr">
                        <a:lnSpc>
                          <a:spcPct val="150000"/>
                        </a:lnSpc>
                        <a:spcAft>
                          <a:spcPts val="0"/>
                        </a:spcAft>
                      </a:pPr>
                      <a:r>
                        <a:rPr lang="fr-FR" sz="1000" b="1" kern="1200">
                          <a:solidFill>
                            <a:srgbClr val="000000"/>
                          </a:solidFill>
                          <a:latin typeface="Times New Roman"/>
                          <a:ea typeface="Times New Roman"/>
                          <a:cs typeface="Arial"/>
                        </a:rPr>
                        <a:t>Rouge </a:t>
                      </a:r>
                      <a:endParaRPr lang="fr-FR" sz="1000">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fr-FR" sz="1000" b="1" dirty="0">
                          <a:latin typeface="Times New Roman"/>
                          <a:ea typeface="Calibri"/>
                          <a:cs typeface="Arial"/>
                        </a:rPr>
                        <a:t>Cr &gt; 12</a:t>
                      </a:r>
                      <a:endParaRPr lang="fr-FR" sz="1000" dirty="0">
                        <a:latin typeface="Calibri"/>
                        <a:ea typeface="Calibri"/>
                        <a:cs typeface="Arial"/>
                      </a:endParaRPr>
                    </a:p>
                    <a:p>
                      <a:pPr algn="ctr">
                        <a:lnSpc>
                          <a:spcPct val="150000"/>
                        </a:lnSpc>
                        <a:spcAft>
                          <a:spcPts val="0"/>
                        </a:spcAft>
                      </a:pPr>
                      <a:r>
                        <a:rPr lang="fr-FR" sz="1000" b="1" kern="1200" dirty="0">
                          <a:solidFill>
                            <a:srgbClr val="000000"/>
                          </a:solidFill>
                          <a:latin typeface="Times New Roman"/>
                          <a:ea typeface="Times New Roman"/>
                          <a:cs typeface="Arial"/>
                        </a:rPr>
                        <a:t>Risque prioritaire </a:t>
                      </a:r>
                      <a:endParaRPr lang="fr-FR" sz="1000" dirty="0">
                        <a:latin typeface="Calibri"/>
                        <a:ea typeface="Calibri"/>
                        <a:cs typeface="Arial"/>
                      </a:endParaRPr>
                    </a:p>
                  </a:txBody>
                  <a:tcPr marL="82488" marR="82488" marT="8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fr-FR" dirty="0"/>
                    </a:p>
                  </a:txBody>
                  <a:tcPr marL="82488" marR="82488" marT="8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824207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31000" r="-31000"/>
          </a:stretch>
        </a:blipFill>
        <a:effectLst/>
      </p:bgPr>
    </p:bg>
    <p:spTree>
      <p:nvGrpSpPr>
        <p:cNvPr id="1" name=""/>
        <p:cNvGrpSpPr/>
        <p:nvPr/>
      </p:nvGrpSpPr>
      <p:grpSpPr>
        <a:xfrm>
          <a:off x="0" y="0"/>
          <a:ext cx="0" cy="0"/>
          <a:chOff x="0" y="0"/>
          <a:chExt cx="0" cy="0"/>
        </a:xfrm>
      </p:grpSpPr>
      <p:sp>
        <p:nvSpPr>
          <p:cNvPr id="19" name="Titre 1"/>
          <p:cNvSpPr>
            <a:spLocks noGrp="1"/>
          </p:cNvSpPr>
          <p:nvPr>
            <p:ph type="title"/>
          </p:nvPr>
        </p:nvSpPr>
        <p:spPr>
          <a:xfrm>
            <a:off x="784577" y="273269"/>
            <a:ext cx="10515600" cy="714703"/>
          </a:xfrm>
        </p:spPr>
        <p:txBody>
          <a:bodyPr/>
          <a:lstStyle/>
          <a:p>
            <a:pPr lvl="0"/>
            <a:r>
              <a:rPr lang="fr-FR" b="1" dirty="0" smtClean="0">
                <a:latin typeface="Arial" pitchFamily="34" charset="0"/>
                <a:cs typeface="Arial" pitchFamily="34" charset="0"/>
              </a:rPr>
              <a:t>Plan </a:t>
            </a:r>
          </a:p>
        </p:txBody>
      </p:sp>
      <p:grpSp>
        <p:nvGrpSpPr>
          <p:cNvPr id="25" name="Groupe 24"/>
          <p:cNvGrpSpPr/>
          <p:nvPr/>
        </p:nvGrpSpPr>
        <p:grpSpPr>
          <a:xfrm>
            <a:off x="3573714" y="999307"/>
            <a:ext cx="4138524" cy="771515"/>
            <a:chOff x="1549073" y="1000661"/>
            <a:chExt cx="3669649" cy="679665"/>
          </a:xfrm>
        </p:grpSpPr>
        <p:sp>
          <p:nvSpPr>
            <p:cNvPr id="26" name="Rectangle 25"/>
            <p:cNvSpPr/>
            <p:nvPr/>
          </p:nvSpPr>
          <p:spPr>
            <a:xfrm>
              <a:off x="1549073" y="1000661"/>
              <a:ext cx="3669649" cy="679664"/>
            </a:xfrm>
            <a:prstGeom prst="rect">
              <a:avLst/>
            </a:prstGeom>
          </p:spPr>
          <p:style>
            <a:lnRef idx="0">
              <a:schemeClr val="accent2"/>
            </a:lnRef>
            <a:fillRef idx="3">
              <a:schemeClr val="accent2"/>
            </a:fillRef>
            <a:effectRef idx="3">
              <a:schemeClr val="accent2"/>
            </a:effectRef>
            <a:fontRef idx="minor">
              <a:schemeClr val="lt1"/>
            </a:fontRef>
          </p:style>
        </p:sp>
        <p:sp>
          <p:nvSpPr>
            <p:cNvPr id="27" name="Rectangle 26"/>
            <p:cNvSpPr/>
            <p:nvPr/>
          </p:nvSpPr>
          <p:spPr>
            <a:xfrm>
              <a:off x="1549073" y="1000662"/>
              <a:ext cx="3669649" cy="6796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r-FR" sz="2000" b="1" dirty="0" smtClean="0">
                  <a:solidFill>
                    <a:schemeClr val="tx1"/>
                  </a:solidFill>
                </a:rPr>
                <a:t>Définitions</a:t>
              </a:r>
              <a:endParaRPr lang="ar-TN" sz="2000" b="1" kern="1200" dirty="0">
                <a:solidFill>
                  <a:schemeClr val="tx1"/>
                </a:solidFill>
              </a:endParaRPr>
            </a:p>
          </p:txBody>
        </p:sp>
      </p:grpSp>
      <p:grpSp>
        <p:nvGrpSpPr>
          <p:cNvPr id="28" name="Groupe 27"/>
          <p:cNvGrpSpPr/>
          <p:nvPr/>
        </p:nvGrpSpPr>
        <p:grpSpPr>
          <a:xfrm>
            <a:off x="3594736" y="3649281"/>
            <a:ext cx="4138524" cy="792088"/>
            <a:chOff x="3743821" y="729115"/>
            <a:chExt cx="3909714" cy="685241"/>
          </a:xfrm>
        </p:grpSpPr>
        <p:sp>
          <p:nvSpPr>
            <p:cNvPr id="29" name="Rectangle 28"/>
            <p:cNvSpPr/>
            <p:nvPr/>
          </p:nvSpPr>
          <p:spPr>
            <a:xfrm>
              <a:off x="3743821" y="729115"/>
              <a:ext cx="3909714" cy="685241"/>
            </a:xfrm>
            <a:prstGeom prst="rect">
              <a:avLst/>
            </a:prstGeom>
            <a:solidFill>
              <a:schemeClr val="accent2">
                <a:lumMod val="60000"/>
                <a:lumOff val="40000"/>
              </a:schemeClr>
            </a:solid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30" name="Rectangle 29"/>
            <p:cNvSpPr/>
            <p:nvPr/>
          </p:nvSpPr>
          <p:spPr>
            <a:xfrm>
              <a:off x="3743821" y="729115"/>
              <a:ext cx="3909714" cy="6852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endParaRPr lang="ar-TN" sz="1900" b="1" kern="1200" dirty="0"/>
            </a:p>
          </p:txBody>
        </p:sp>
      </p:grpSp>
      <p:grpSp>
        <p:nvGrpSpPr>
          <p:cNvPr id="31" name="Groupe 30"/>
          <p:cNvGrpSpPr/>
          <p:nvPr/>
        </p:nvGrpSpPr>
        <p:grpSpPr>
          <a:xfrm>
            <a:off x="3594736" y="4564363"/>
            <a:ext cx="4138524" cy="786511"/>
            <a:chOff x="2377262" y="2329339"/>
            <a:chExt cx="2943160" cy="541689"/>
          </a:xfrm>
        </p:grpSpPr>
        <p:sp>
          <p:nvSpPr>
            <p:cNvPr id="32" name="Rectangle 31"/>
            <p:cNvSpPr/>
            <p:nvPr/>
          </p:nvSpPr>
          <p:spPr>
            <a:xfrm>
              <a:off x="2377262" y="2329339"/>
              <a:ext cx="2943160" cy="541689"/>
            </a:xfrm>
            <a:prstGeom prst="rect">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33" name="Rectangle 32"/>
            <p:cNvSpPr/>
            <p:nvPr/>
          </p:nvSpPr>
          <p:spPr>
            <a:xfrm>
              <a:off x="2377262" y="2329339"/>
              <a:ext cx="2943160" cy="5416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r-FR" sz="2000" b="1" dirty="0" smtClean="0">
                  <a:solidFill>
                    <a:schemeClr val="tx1"/>
                  </a:solidFill>
                </a:rPr>
                <a:t>Processus de management de</a:t>
              </a:r>
              <a:r>
                <a:rPr lang="fr-FR" sz="2000" b="1" kern="1200" dirty="0" smtClean="0">
                  <a:solidFill>
                    <a:schemeClr val="tx1"/>
                  </a:solidFill>
                </a:rPr>
                <a:t>s Risques</a:t>
              </a:r>
              <a:endParaRPr lang="ar-TN" sz="2000" b="1" kern="1200" dirty="0">
                <a:solidFill>
                  <a:schemeClr val="tx1"/>
                </a:solidFill>
              </a:endParaRPr>
            </a:p>
          </p:txBody>
        </p:sp>
      </p:grpSp>
      <p:grpSp>
        <p:nvGrpSpPr>
          <p:cNvPr id="34" name="Groupe 33"/>
          <p:cNvGrpSpPr/>
          <p:nvPr/>
        </p:nvGrpSpPr>
        <p:grpSpPr>
          <a:xfrm>
            <a:off x="3605245" y="5384855"/>
            <a:ext cx="4138524" cy="759600"/>
            <a:chOff x="2299514" y="2906164"/>
            <a:chExt cx="3461413" cy="759600"/>
          </a:xfrm>
        </p:grpSpPr>
        <p:sp>
          <p:nvSpPr>
            <p:cNvPr id="35" name="Rectangle 34"/>
            <p:cNvSpPr/>
            <p:nvPr/>
          </p:nvSpPr>
          <p:spPr>
            <a:xfrm>
              <a:off x="2299514" y="2969224"/>
              <a:ext cx="3461413" cy="696540"/>
            </a:xfrm>
            <a:prstGeom prst="rect">
              <a:avLst/>
            </a:prstGeom>
            <a:solidFill>
              <a:schemeClr val="tx2">
                <a:lumMod val="40000"/>
                <a:lumOff val="60000"/>
              </a:schemeClr>
            </a:solidFill>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36" name="Rectangle 35"/>
            <p:cNvSpPr/>
            <p:nvPr/>
          </p:nvSpPr>
          <p:spPr>
            <a:xfrm>
              <a:off x="2299514" y="2906164"/>
              <a:ext cx="3461413" cy="6965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r-FR" sz="2000" b="1" kern="1200" dirty="0" smtClean="0">
                  <a:solidFill>
                    <a:schemeClr val="tx1"/>
                  </a:solidFill>
                </a:rPr>
                <a:t>Conclusion &amp; commandements</a:t>
              </a:r>
              <a:endParaRPr lang="ar-TN" sz="2000" b="1" kern="1200" dirty="0">
                <a:solidFill>
                  <a:schemeClr val="tx1"/>
                </a:solidFill>
              </a:endParaRPr>
            </a:p>
          </p:txBody>
        </p:sp>
      </p:grpSp>
      <p:grpSp>
        <p:nvGrpSpPr>
          <p:cNvPr id="37" name="Groupe 36"/>
          <p:cNvGrpSpPr/>
          <p:nvPr/>
        </p:nvGrpSpPr>
        <p:grpSpPr>
          <a:xfrm>
            <a:off x="3605246" y="2744708"/>
            <a:ext cx="4138524" cy="771516"/>
            <a:chOff x="1549073" y="665360"/>
            <a:chExt cx="3669649" cy="679665"/>
          </a:xfrm>
        </p:grpSpPr>
        <p:sp>
          <p:nvSpPr>
            <p:cNvPr id="38" name="Rectangle 37"/>
            <p:cNvSpPr/>
            <p:nvPr/>
          </p:nvSpPr>
          <p:spPr>
            <a:xfrm>
              <a:off x="1549073" y="665361"/>
              <a:ext cx="3669649" cy="679664"/>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39" name="Rectangle 38"/>
            <p:cNvSpPr/>
            <p:nvPr/>
          </p:nvSpPr>
          <p:spPr>
            <a:xfrm>
              <a:off x="1549073" y="665360"/>
              <a:ext cx="3669649" cy="6796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endParaRPr lang="ar-TN" sz="1900" b="1" kern="1200" dirty="0"/>
            </a:p>
          </p:txBody>
        </p:sp>
      </p:grpSp>
      <p:pic>
        <p:nvPicPr>
          <p:cNvPr id="40" name="Image 39"/>
          <p:cNvPicPr>
            <a:picLocks noChangeAspect="1"/>
          </p:cNvPicPr>
          <p:nvPr/>
        </p:nvPicPr>
        <p:blipFill>
          <a:blip r:embed="rId3" cstate="print"/>
          <a:stretch>
            <a:fillRect/>
          </a:stretch>
        </p:blipFill>
        <p:spPr>
          <a:xfrm>
            <a:off x="407608" y="2943528"/>
            <a:ext cx="1981592" cy="1800200"/>
          </a:xfrm>
          <a:prstGeom prst="rect">
            <a:avLst/>
          </a:prstGeom>
          <a:ln>
            <a:noFill/>
          </a:ln>
          <a:effectLst>
            <a:softEdge rad="112500"/>
          </a:effectLst>
        </p:spPr>
      </p:pic>
      <p:grpSp>
        <p:nvGrpSpPr>
          <p:cNvPr id="41" name="Groupe 40"/>
          <p:cNvGrpSpPr/>
          <p:nvPr/>
        </p:nvGrpSpPr>
        <p:grpSpPr>
          <a:xfrm>
            <a:off x="3578970" y="1866410"/>
            <a:ext cx="4138524" cy="771515"/>
            <a:chOff x="1549073" y="1000661"/>
            <a:chExt cx="3669649" cy="679665"/>
          </a:xfrm>
        </p:grpSpPr>
        <p:sp>
          <p:nvSpPr>
            <p:cNvPr id="42" name="Rectangle 41"/>
            <p:cNvSpPr/>
            <p:nvPr/>
          </p:nvSpPr>
          <p:spPr>
            <a:xfrm>
              <a:off x="1549073" y="1000661"/>
              <a:ext cx="3669649" cy="679664"/>
            </a:xfrm>
            <a:prstGeom prst="rect">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sp>
        <p:sp>
          <p:nvSpPr>
            <p:cNvPr id="43" name="Rectangle 42"/>
            <p:cNvSpPr/>
            <p:nvPr/>
          </p:nvSpPr>
          <p:spPr>
            <a:xfrm>
              <a:off x="1549073" y="1000662"/>
              <a:ext cx="3669649" cy="6796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r-FR" sz="2000" b="1" dirty="0" smtClean="0">
                  <a:solidFill>
                    <a:schemeClr val="tx1"/>
                  </a:solidFill>
                </a:rPr>
                <a:t>objectifs</a:t>
              </a:r>
              <a:endParaRPr lang="ar-TN" sz="2000" b="1" kern="1200" dirty="0">
                <a:solidFill>
                  <a:schemeClr val="tx1"/>
                </a:solidFill>
              </a:endParaRPr>
            </a:p>
          </p:txBody>
        </p:sp>
      </p:grpSp>
      <p:sp>
        <p:nvSpPr>
          <p:cNvPr id="47" name="Rectangle 46"/>
          <p:cNvSpPr/>
          <p:nvPr/>
        </p:nvSpPr>
        <p:spPr>
          <a:xfrm>
            <a:off x="5016137" y="3853542"/>
            <a:ext cx="1476103" cy="369332"/>
          </a:xfrm>
          <a:prstGeom prst="rect">
            <a:avLst/>
          </a:prstGeom>
        </p:spPr>
        <p:txBody>
          <a:bodyPr wrap="square">
            <a:spAutoFit/>
          </a:bodyPr>
          <a:lstStyle/>
          <a:p>
            <a:pPr lvl="0" algn="ctr" defTabSz="844550" rtl="1">
              <a:lnSpc>
                <a:spcPct val="90000"/>
              </a:lnSpc>
              <a:spcBef>
                <a:spcPct val="0"/>
              </a:spcBef>
              <a:spcAft>
                <a:spcPct val="35000"/>
              </a:spcAft>
            </a:pPr>
            <a:r>
              <a:rPr lang="fr-FR" sz="2000" b="1" dirty="0" smtClean="0"/>
              <a:t>Préalables</a:t>
            </a:r>
            <a:endParaRPr lang="ar-TN" sz="2000" b="1" dirty="0"/>
          </a:p>
        </p:txBody>
      </p:sp>
      <p:sp>
        <p:nvSpPr>
          <p:cNvPr id="48" name="Rectangle 47"/>
          <p:cNvSpPr/>
          <p:nvPr/>
        </p:nvSpPr>
        <p:spPr>
          <a:xfrm>
            <a:off x="4885509" y="2965268"/>
            <a:ext cx="1711269" cy="369332"/>
          </a:xfrm>
          <a:prstGeom prst="rect">
            <a:avLst/>
          </a:prstGeom>
        </p:spPr>
        <p:txBody>
          <a:bodyPr wrap="square">
            <a:spAutoFit/>
          </a:bodyPr>
          <a:lstStyle/>
          <a:p>
            <a:pPr lvl="0" algn="ctr" defTabSz="844550" rtl="1">
              <a:lnSpc>
                <a:spcPct val="90000"/>
              </a:lnSpc>
              <a:spcBef>
                <a:spcPct val="0"/>
              </a:spcBef>
              <a:spcAft>
                <a:spcPct val="35000"/>
              </a:spcAft>
            </a:pPr>
            <a:r>
              <a:rPr lang="fr-FR" sz="2000" b="1" dirty="0" smtClean="0"/>
              <a:t>Référentiels</a:t>
            </a:r>
            <a:endParaRPr lang="ar-TN" sz="2000" b="1" dirty="0"/>
          </a:p>
        </p:txBody>
      </p:sp>
    </p:spTree>
    <p:extLst>
      <p:ext uri="{BB962C8B-B14F-4D97-AF65-F5344CB8AC3E}">
        <p14:creationId xmlns="" xmlns:p14="http://schemas.microsoft.com/office/powerpoint/2010/main" val="3533984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31000" r="-31000"/>
          </a:stretch>
        </a:blipFill>
        <a:effectLst/>
      </p:bgPr>
    </p:bg>
    <p:spTree>
      <p:nvGrpSpPr>
        <p:cNvPr id="1" name=""/>
        <p:cNvGrpSpPr/>
        <p:nvPr/>
      </p:nvGrpSpPr>
      <p:grpSpPr>
        <a:xfrm>
          <a:off x="0" y="0"/>
          <a:ext cx="0" cy="0"/>
          <a:chOff x="0" y="0"/>
          <a:chExt cx="0" cy="0"/>
        </a:xfrm>
      </p:grpSpPr>
      <p:sp>
        <p:nvSpPr>
          <p:cNvPr id="4" name="Titre 1"/>
          <p:cNvSpPr txBox="1">
            <a:spLocks/>
          </p:cNvSpPr>
          <p:nvPr/>
        </p:nvSpPr>
        <p:spPr>
          <a:xfrm>
            <a:off x="838200" y="10566"/>
            <a:ext cx="10515600" cy="132556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1" lang="fr-FR" sz="4400" b="1" dirty="0" smtClean="0">
                <a:latin typeface="Arial" pitchFamily="34" charset="0"/>
                <a:ea typeface="+mj-ea"/>
                <a:cs typeface="Arial" pitchFamily="34" charset="0"/>
              </a:rPr>
              <a:t>Appréciation des risques (1/2) </a:t>
            </a:r>
            <a:r>
              <a:rPr kumimoji="1" lang="fr-FR" sz="4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endParaRPr kumimoji="0" lang="fr-FR" sz="4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Titre 26"/>
          <p:cNvSpPr>
            <a:spLocks noGrp="1"/>
          </p:cNvSpPr>
          <p:nvPr>
            <p:ph type="title"/>
          </p:nvPr>
        </p:nvSpPr>
        <p:spPr>
          <a:xfrm>
            <a:off x="530778" y="1106072"/>
            <a:ext cx="11278779" cy="802101"/>
          </a:xfrm>
        </p:spPr>
        <p:txBody>
          <a:bodyPr>
            <a:normAutofit fontScale="90000"/>
          </a:bodyPr>
          <a:lstStyle/>
          <a:p>
            <a:r>
              <a:rPr lang="fr-FR" b="1" dirty="0" smtClean="0">
                <a:solidFill>
                  <a:schemeClr val="tx1">
                    <a:lumMod val="50000"/>
                    <a:lumOff val="50000"/>
                  </a:schemeClr>
                </a:solidFill>
                <a:latin typeface="Arial" pitchFamily="34" charset="0"/>
                <a:cs typeface="Arial" pitchFamily="34" charset="0"/>
              </a:rPr>
              <a:t>Etape 2:</a:t>
            </a:r>
            <a:r>
              <a:rPr lang="fr-FR" b="1" dirty="0" smtClean="0">
                <a:solidFill>
                  <a:schemeClr val="accent4"/>
                </a:solidFill>
                <a:latin typeface="Arial" pitchFamily="34" charset="0"/>
                <a:cs typeface="Arial" pitchFamily="34" charset="0"/>
              </a:rPr>
              <a:t> </a:t>
            </a:r>
            <a:r>
              <a:rPr lang="fr-FR" dirty="0" smtClean="0">
                <a:solidFill>
                  <a:schemeClr val="tx1"/>
                </a:solidFill>
                <a:latin typeface="Arial" pitchFamily="34" charset="0"/>
                <a:cs typeface="Arial" pitchFamily="34" charset="0"/>
              </a:rPr>
              <a:t>Identification et analyse des Risques</a:t>
            </a:r>
            <a:endParaRPr lang="fr-FR" dirty="0">
              <a:solidFill>
                <a:schemeClr val="tx1"/>
              </a:solidFill>
              <a:latin typeface="Arial" pitchFamily="34" charset="0"/>
              <a:cs typeface="Arial" pitchFamily="34" charset="0"/>
            </a:endParaRPr>
          </a:p>
        </p:txBody>
      </p:sp>
      <p:graphicFrame>
        <p:nvGraphicFramePr>
          <p:cNvPr id="6" name="Tableau 5"/>
          <p:cNvGraphicFramePr>
            <a:graphicFrameLocks noGrp="1"/>
          </p:cNvGraphicFramePr>
          <p:nvPr/>
        </p:nvGraphicFramePr>
        <p:xfrm>
          <a:off x="346844" y="2238706"/>
          <a:ext cx="11493060" cy="4067504"/>
        </p:xfrm>
        <a:graphic>
          <a:graphicData uri="http://schemas.openxmlformats.org/drawingml/2006/table">
            <a:tbl>
              <a:tblPr/>
              <a:tblGrid>
                <a:gridCol w="2082960"/>
                <a:gridCol w="2662325"/>
                <a:gridCol w="2402531"/>
                <a:gridCol w="2650830"/>
                <a:gridCol w="1694414"/>
              </a:tblGrid>
              <a:tr h="673849">
                <a:tc>
                  <a:txBody>
                    <a:bodyPr/>
                    <a:lstStyle/>
                    <a:p>
                      <a:pPr algn="ctr">
                        <a:lnSpc>
                          <a:spcPct val="115000"/>
                        </a:lnSpc>
                        <a:spcAft>
                          <a:spcPts val="0"/>
                        </a:spcAft>
                      </a:pPr>
                      <a:r>
                        <a:rPr lang="fr-FR" sz="1600" b="1" dirty="0">
                          <a:latin typeface="Calibri"/>
                          <a:ea typeface="Calibri"/>
                          <a:cs typeface="Times New Roman"/>
                        </a:rPr>
                        <a:t>Activités</a:t>
                      </a:r>
                      <a:endParaRPr lang="fr-FR" sz="2000" dirty="0">
                        <a:latin typeface="Calibri"/>
                        <a:ea typeface="Calibri"/>
                        <a:cs typeface="Arial"/>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latin typeface="Calibri"/>
                          <a:ea typeface="Calibri"/>
                          <a:cs typeface="Times New Roman"/>
                        </a:rPr>
                        <a:t>Objectifs</a:t>
                      </a:r>
                      <a:endParaRPr lang="fr-FR" sz="2000" dirty="0">
                        <a:latin typeface="Calibri"/>
                        <a:ea typeface="Calibri"/>
                        <a:cs typeface="Arial"/>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latin typeface="Calibri"/>
                          <a:ea typeface="Calibri"/>
                          <a:cs typeface="Times New Roman"/>
                        </a:rPr>
                        <a:t>Risques</a:t>
                      </a:r>
                      <a:endParaRPr lang="fr-FR" sz="2000" dirty="0">
                        <a:latin typeface="Calibri"/>
                        <a:ea typeface="Calibri"/>
                        <a:cs typeface="Arial"/>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latin typeface="Calibri"/>
                          <a:ea typeface="Calibri"/>
                          <a:cs typeface="Times New Roman"/>
                        </a:rPr>
                        <a:t>Causes</a:t>
                      </a:r>
                      <a:endParaRPr lang="fr-FR" sz="2000" dirty="0">
                        <a:latin typeface="Calibri"/>
                        <a:ea typeface="Calibri"/>
                        <a:cs typeface="Arial"/>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latin typeface="Calibri"/>
                          <a:ea typeface="Calibri"/>
                          <a:cs typeface="Times New Roman"/>
                        </a:rPr>
                        <a:t>Conséquences</a:t>
                      </a:r>
                      <a:endParaRPr lang="fr-FR" sz="2000" dirty="0">
                        <a:latin typeface="Calibri"/>
                        <a:ea typeface="Calibri"/>
                        <a:cs typeface="Arial"/>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3655">
                <a:tc>
                  <a:txBody>
                    <a:bodyPr/>
                    <a:lstStyle/>
                    <a:p>
                      <a:pPr>
                        <a:lnSpc>
                          <a:spcPct val="115000"/>
                        </a:lnSpc>
                        <a:spcAft>
                          <a:spcPts val="0"/>
                        </a:spcAft>
                        <a:tabLst>
                          <a:tab pos="1673225" algn="l"/>
                        </a:tabLst>
                      </a:pPr>
                      <a:endParaRPr lang="fr-FR" sz="14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4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4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40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4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824207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31000" r="-31000"/>
          </a:stretch>
        </a:blipFill>
        <a:effectLst/>
      </p:bgPr>
    </p:bg>
    <p:spTree>
      <p:nvGrpSpPr>
        <p:cNvPr id="1" name=""/>
        <p:cNvGrpSpPr/>
        <p:nvPr/>
      </p:nvGrpSpPr>
      <p:grpSpPr>
        <a:xfrm>
          <a:off x="0" y="0"/>
          <a:ext cx="0" cy="0"/>
          <a:chOff x="0" y="0"/>
          <a:chExt cx="0" cy="0"/>
        </a:xfrm>
      </p:grpSpPr>
      <p:sp>
        <p:nvSpPr>
          <p:cNvPr id="7" name="Titre 1"/>
          <p:cNvSpPr txBox="1">
            <a:spLocks/>
          </p:cNvSpPr>
          <p:nvPr/>
        </p:nvSpPr>
        <p:spPr>
          <a:xfrm>
            <a:off x="838200" y="10566"/>
            <a:ext cx="10515600" cy="132556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1" lang="fr-FR" sz="4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Appréciation des risques (2/2)</a:t>
            </a:r>
            <a:endParaRPr kumimoji="0" lang="fr-FR" sz="4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0" name="Titre 26"/>
          <p:cNvSpPr>
            <a:spLocks noGrp="1"/>
          </p:cNvSpPr>
          <p:nvPr>
            <p:ph type="title"/>
          </p:nvPr>
        </p:nvSpPr>
        <p:spPr>
          <a:xfrm>
            <a:off x="467714" y="1145384"/>
            <a:ext cx="11006206" cy="802101"/>
          </a:xfrm>
        </p:spPr>
        <p:txBody>
          <a:bodyPr>
            <a:normAutofit fontScale="90000"/>
          </a:bodyPr>
          <a:lstStyle/>
          <a:p>
            <a:r>
              <a:rPr lang="fr-FR" b="1" dirty="0" smtClean="0">
                <a:solidFill>
                  <a:schemeClr val="accent4"/>
                </a:solidFill>
                <a:latin typeface="Arial" pitchFamily="34" charset="0"/>
                <a:cs typeface="Arial" pitchFamily="34" charset="0"/>
              </a:rPr>
              <a:t>Etape 3: </a:t>
            </a:r>
            <a:r>
              <a:rPr lang="fr-FR" b="1" dirty="0" smtClean="0">
                <a:solidFill>
                  <a:schemeClr val="tx1"/>
                </a:solidFill>
                <a:latin typeface="Arial" pitchFamily="34" charset="0"/>
                <a:cs typeface="Arial" pitchFamily="34" charset="0"/>
              </a:rPr>
              <a:t>Cotation &amp; Evaluation des risques</a:t>
            </a:r>
            <a:endParaRPr lang="fr-FR" dirty="0">
              <a:solidFill>
                <a:schemeClr val="tx1"/>
              </a:solidFill>
              <a:latin typeface="Arial" pitchFamily="34" charset="0"/>
              <a:cs typeface="Arial" pitchFamily="34" charset="0"/>
            </a:endParaRPr>
          </a:p>
        </p:txBody>
      </p:sp>
      <p:graphicFrame>
        <p:nvGraphicFramePr>
          <p:cNvPr id="11" name="Tableau 10"/>
          <p:cNvGraphicFramePr>
            <a:graphicFrameLocks noGrp="1"/>
          </p:cNvGraphicFramePr>
          <p:nvPr/>
        </p:nvGraphicFramePr>
        <p:xfrm>
          <a:off x="268016" y="2159878"/>
          <a:ext cx="11619186" cy="3608167"/>
        </p:xfrm>
        <a:graphic>
          <a:graphicData uri="http://schemas.openxmlformats.org/drawingml/2006/table">
            <a:tbl>
              <a:tblPr>
                <a:tableStyleId>{C4B1156A-380E-4F78-BDF5-A606A8083BF9}</a:tableStyleId>
              </a:tblPr>
              <a:tblGrid>
                <a:gridCol w="1223073"/>
                <a:gridCol w="3873062"/>
                <a:gridCol w="2243238"/>
                <a:gridCol w="1222134"/>
                <a:gridCol w="1121151"/>
                <a:gridCol w="1936528"/>
              </a:tblGrid>
              <a:tr h="835274">
                <a:tc>
                  <a:txBody>
                    <a:bodyPr/>
                    <a:lstStyle/>
                    <a:p>
                      <a:pPr algn="ctr">
                        <a:lnSpc>
                          <a:spcPct val="115000"/>
                        </a:lnSpc>
                        <a:spcAft>
                          <a:spcPts val="0"/>
                        </a:spcAft>
                      </a:pPr>
                      <a:r>
                        <a:rPr lang="fr-FR" sz="1800" dirty="0" smtClean="0"/>
                        <a:t>Activités</a:t>
                      </a:r>
                      <a:endParaRPr lang="fr-FR" sz="2400" dirty="0">
                        <a:latin typeface="Calibri"/>
                        <a:ea typeface="Calibri"/>
                        <a:cs typeface="Arial"/>
                      </a:endParaRPr>
                    </a:p>
                  </a:txBody>
                  <a:tcPr marL="68394" marR="68394" marT="0" marB="0" anchor="ctr"/>
                </a:tc>
                <a:tc>
                  <a:txBody>
                    <a:bodyPr/>
                    <a:lstStyle/>
                    <a:p>
                      <a:pPr marL="741680" algn="ctr">
                        <a:lnSpc>
                          <a:spcPct val="115000"/>
                        </a:lnSpc>
                        <a:spcAft>
                          <a:spcPts val="0"/>
                        </a:spcAft>
                      </a:pPr>
                      <a:r>
                        <a:rPr lang="fr-FR" sz="1800" dirty="0"/>
                        <a:t>Risques</a:t>
                      </a:r>
                      <a:endParaRPr lang="fr-FR" sz="2400" dirty="0">
                        <a:latin typeface="Calibri"/>
                        <a:ea typeface="Calibri"/>
                        <a:cs typeface="Arial"/>
                      </a:endParaRPr>
                    </a:p>
                  </a:txBody>
                  <a:tcPr marL="68394" marR="68394" marT="0" marB="0" anchor="ctr"/>
                </a:tc>
                <a:tc>
                  <a:txBody>
                    <a:bodyPr/>
                    <a:lstStyle/>
                    <a:p>
                      <a:pPr algn="ctr">
                        <a:lnSpc>
                          <a:spcPct val="115000"/>
                        </a:lnSpc>
                        <a:spcAft>
                          <a:spcPts val="0"/>
                        </a:spcAft>
                      </a:pPr>
                      <a:r>
                        <a:rPr lang="fr-FR" sz="1800" dirty="0"/>
                        <a:t>Vraisemblance </a:t>
                      </a:r>
                      <a:endParaRPr lang="fr-FR" sz="2400" dirty="0">
                        <a:latin typeface="Calibri"/>
                        <a:ea typeface="Calibri"/>
                        <a:cs typeface="Arial"/>
                      </a:endParaRPr>
                    </a:p>
                  </a:txBody>
                  <a:tcPr marL="68394" marR="68394" marT="0" marB="0" anchor="ctr"/>
                </a:tc>
                <a:tc>
                  <a:txBody>
                    <a:bodyPr/>
                    <a:lstStyle/>
                    <a:p>
                      <a:pPr algn="ctr">
                        <a:lnSpc>
                          <a:spcPct val="115000"/>
                        </a:lnSpc>
                        <a:spcAft>
                          <a:spcPts val="0"/>
                        </a:spcAft>
                      </a:pPr>
                      <a:r>
                        <a:rPr lang="fr-FR" sz="1800" dirty="0"/>
                        <a:t>Gravité</a:t>
                      </a:r>
                      <a:endParaRPr lang="fr-FR" sz="2400" dirty="0">
                        <a:latin typeface="Calibri"/>
                        <a:ea typeface="Calibri"/>
                        <a:cs typeface="Arial"/>
                      </a:endParaRPr>
                    </a:p>
                  </a:txBody>
                  <a:tcPr marL="68394" marR="68394" marT="0" marB="0" anchor="ctr"/>
                </a:tc>
                <a:tc>
                  <a:txBody>
                    <a:bodyPr/>
                    <a:lstStyle/>
                    <a:p>
                      <a:pPr algn="ctr">
                        <a:lnSpc>
                          <a:spcPct val="115000"/>
                        </a:lnSpc>
                        <a:spcAft>
                          <a:spcPts val="0"/>
                        </a:spcAft>
                      </a:pPr>
                      <a:r>
                        <a:rPr lang="fr-FR" sz="1800" dirty="0"/>
                        <a:t>Criticité</a:t>
                      </a:r>
                      <a:endParaRPr lang="fr-FR" sz="2400" dirty="0">
                        <a:latin typeface="Calibri"/>
                        <a:ea typeface="Calibri"/>
                        <a:cs typeface="Arial"/>
                      </a:endParaRPr>
                    </a:p>
                  </a:txBody>
                  <a:tcPr marL="68394" marR="68394" marT="0" marB="0" anchor="ctr"/>
                </a:tc>
                <a:tc>
                  <a:txBody>
                    <a:bodyPr/>
                    <a:lstStyle/>
                    <a:p>
                      <a:pPr algn="ctr">
                        <a:lnSpc>
                          <a:spcPct val="115000"/>
                        </a:lnSpc>
                        <a:spcAft>
                          <a:spcPts val="0"/>
                        </a:spcAft>
                      </a:pPr>
                      <a:r>
                        <a:rPr lang="fr-FR" sz="1800" dirty="0"/>
                        <a:t>Niveau du risque</a:t>
                      </a:r>
                      <a:endParaRPr lang="fr-FR" sz="2400" dirty="0">
                        <a:latin typeface="Calibri"/>
                        <a:ea typeface="Calibri"/>
                        <a:cs typeface="Arial"/>
                      </a:endParaRPr>
                    </a:p>
                  </a:txBody>
                  <a:tcPr marL="68394" marR="68394" marT="0" marB="0" anchor="ctr"/>
                </a:tc>
              </a:tr>
              <a:tr h="728094">
                <a:tc rowSpan="2">
                  <a:txBody>
                    <a:bodyPr/>
                    <a:lstStyle/>
                    <a:p>
                      <a:pPr marL="457200" algn="l">
                        <a:lnSpc>
                          <a:spcPct val="115000"/>
                        </a:lnSpc>
                        <a:spcAft>
                          <a:spcPts val="0"/>
                        </a:spcAft>
                        <a:tabLst>
                          <a:tab pos="1673225" algn="l"/>
                        </a:tabLst>
                      </a:pPr>
                      <a:endParaRPr lang="fr-FR" sz="2000">
                        <a:latin typeface="Times New Roman"/>
                        <a:ea typeface="Calibri"/>
                        <a:cs typeface="Arial"/>
                      </a:endParaRPr>
                    </a:p>
                  </a:txBody>
                  <a:tcPr marL="68394" marR="68394" marT="0" marB="0" anchor="ctr"/>
                </a:tc>
                <a:tc>
                  <a:txBody>
                    <a:bodyPr/>
                    <a:lstStyle/>
                    <a:p>
                      <a:pPr algn="l">
                        <a:lnSpc>
                          <a:spcPct val="115000"/>
                        </a:lnSpc>
                        <a:spcAft>
                          <a:spcPts val="0"/>
                        </a:spcAft>
                      </a:pPr>
                      <a:endParaRPr lang="fr-FR" sz="1600">
                        <a:latin typeface="Calibri"/>
                        <a:ea typeface="Calibri"/>
                        <a:cs typeface="Times New Roman"/>
                      </a:endParaRPr>
                    </a:p>
                  </a:txBody>
                  <a:tcPr marL="68394" marR="68394" marT="0" marB="0" anchor="ctr"/>
                </a:tc>
                <a:tc>
                  <a:txBody>
                    <a:bodyPr/>
                    <a:lstStyle/>
                    <a:p>
                      <a:pPr algn="l">
                        <a:lnSpc>
                          <a:spcPct val="115000"/>
                        </a:lnSpc>
                        <a:spcAft>
                          <a:spcPts val="0"/>
                        </a:spcAft>
                      </a:pPr>
                      <a:endParaRPr lang="fr-FR" sz="1600" dirty="0">
                        <a:solidFill>
                          <a:srgbClr val="000000"/>
                        </a:solidFill>
                        <a:latin typeface="Calibri"/>
                        <a:ea typeface="Calibri"/>
                        <a:cs typeface="Arial"/>
                      </a:endParaRPr>
                    </a:p>
                  </a:txBody>
                  <a:tcPr marL="68394" marR="68394" marT="0" marB="0" anchor="ctr"/>
                </a:tc>
                <a:tc>
                  <a:txBody>
                    <a:bodyPr/>
                    <a:lstStyle/>
                    <a:p>
                      <a:pPr algn="l">
                        <a:lnSpc>
                          <a:spcPct val="115000"/>
                        </a:lnSpc>
                        <a:spcAft>
                          <a:spcPts val="0"/>
                        </a:spcAft>
                      </a:pPr>
                      <a:endParaRPr lang="fr-FR" sz="1600">
                        <a:solidFill>
                          <a:srgbClr val="000000"/>
                        </a:solidFill>
                        <a:latin typeface="Calibri"/>
                        <a:ea typeface="Calibri"/>
                        <a:cs typeface="Arial"/>
                      </a:endParaRPr>
                    </a:p>
                  </a:txBody>
                  <a:tcPr marL="68394" marR="68394" marT="0" marB="0" anchor="ctr"/>
                </a:tc>
                <a:tc>
                  <a:txBody>
                    <a:bodyPr/>
                    <a:lstStyle/>
                    <a:p>
                      <a:pPr algn="l">
                        <a:lnSpc>
                          <a:spcPct val="115000"/>
                        </a:lnSpc>
                        <a:spcAft>
                          <a:spcPts val="0"/>
                        </a:spcAft>
                      </a:pPr>
                      <a:endParaRPr lang="fr-FR" sz="1600">
                        <a:solidFill>
                          <a:srgbClr val="000000"/>
                        </a:solidFill>
                        <a:latin typeface="Calibri"/>
                        <a:ea typeface="Calibri"/>
                        <a:cs typeface="Arial"/>
                      </a:endParaRPr>
                    </a:p>
                  </a:txBody>
                  <a:tcPr marL="68394" marR="68394" marT="0" marB="0" anchor="ctr"/>
                </a:tc>
                <a:tc>
                  <a:txBody>
                    <a:bodyPr/>
                    <a:lstStyle/>
                    <a:p>
                      <a:pPr algn="l">
                        <a:lnSpc>
                          <a:spcPct val="115000"/>
                        </a:lnSpc>
                        <a:spcAft>
                          <a:spcPts val="0"/>
                        </a:spcAft>
                      </a:pPr>
                      <a:endParaRPr lang="fr-FR" sz="1600">
                        <a:solidFill>
                          <a:srgbClr val="000000"/>
                        </a:solidFill>
                        <a:latin typeface="Calibri"/>
                        <a:ea typeface="Calibri"/>
                        <a:cs typeface="Arial"/>
                      </a:endParaRPr>
                    </a:p>
                  </a:txBody>
                  <a:tcPr marL="68394" marR="68394" marT="0" marB="0" anchor="ctr"/>
                </a:tc>
              </a:tr>
              <a:tr h="889114">
                <a:tc vMerge="1">
                  <a:txBody>
                    <a:bodyPr/>
                    <a:lstStyle/>
                    <a:p>
                      <a:endParaRPr lang="fr-FR"/>
                    </a:p>
                  </a:txBody>
                  <a:tcPr/>
                </a:tc>
                <a:tc>
                  <a:txBody>
                    <a:bodyPr/>
                    <a:lstStyle/>
                    <a:p>
                      <a:pPr algn="l">
                        <a:lnSpc>
                          <a:spcPct val="115000"/>
                        </a:lnSpc>
                        <a:spcAft>
                          <a:spcPts val="1000"/>
                        </a:spcAft>
                      </a:pPr>
                      <a:endParaRPr lang="fr-FR" sz="2000">
                        <a:latin typeface="Calibri"/>
                        <a:ea typeface="Calibri"/>
                        <a:cs typeface="Arial"/>
                      </a:endParaRPr>
                    </a:p>
                  </a:txBody>
                  <a:tcPr marL="68394" marR="68394" marT="0" marB="0" anchor="ctr"/>
                </a:tc>
                <a:tc>
                  <a:txBody>
                    <a:bodyPr/>
                    <a:lstStyle/>
                    <a:p>
                      <a:pPr algn="l">
                        <a:lnSpc>
                          <a:spcPct val="115000"/>
                        </a:lnSpc>
                        <a:spcAft>
                          <a:spcPts val="0"/>
                        </a:spcAft>
                      </a:pPr>
                      <a:endParaRPr lang="fr-FR" sz="1600">
                        <a:solidFill>
                          <a:srgbClr val="000000"/>
                        </a:solidFill>
                        <a:latin typeface="Calibri"/>
                        <a:ea typeface="Calibri"/>
                        <a:cs typeface="Arial"/>
                      </a:endParaRPr>
                    </a:p>
                  </a:txBody>
                  <a:tcPr marL="68394" marR="68394" marT="0" marB="0" anchor="ctr"/>
                </a:tc>
                <a:tc>
                  <a:txBody>
                    <a:bodyPr/>
                    <a:lstStyle/>
                    <a:p>
                      <a:pPr algn="l">
                        <a:lnSpc>
                          <a:spcPct val="115000"/>
                        </a:lnSpc>
                        <a:spcAft>
                          <a:spcPts val="0"/>
                        </a:spcAft>
                      </a:pPr>
                      <a:endParaRPr lang="fr-FR" sz="1600">
                        <a:solidFill>
                          <a:srgbClr val="000000"/>
                        </a:solidFill>
                        <a:latin typeface="Calibri"/>
                        <a:ea typeface="Calibri"/>
                        <a:cs typeface="Arial"/>
                      </a:endParaRPr>
                    </a:p>
                  </a:txBody>
                  <a:tcPr marL="68394" marR="68394" marT="0" marB="0" anchor="ctr"/>
                </a:tc>
                <a:tc>
                  <a:txBody>
                    <a:bodyPr/>
                    <a:lstStyle/>
                    <a:p>
                      <a:pPr algn="l">
                        <a:lnSpc>
                          <a:spcPct val="115000"/>
                        </a:lnSpc>
                        <a:spcAft>
                          <a:spcPts val="0"/>
                        </a:spcAft>
                      </a:pPr>
                      <a:endParaRPr lang="fr-FR" sz="1600">
                        <a:solidFill>
                          <a:srgbClr val="000000"/>
                        </a:solidFill>
                        <a:latin typeface="Calibri"/>
                        <a:ea typeface="Calibri"/>
                        <a:cs typeface="Arial"/>
                      </a:endParaRPr>
                    </a:p>
                  </a:txBody>
                  <a:tcPr marL="68394" marR="68394" marT="0" marB="0" anchor="ctr"/>
                </a:tc>
                <a:tc>
                  <a:txBody>
                    <a:bodyPr/>
                    <a:lstStyle/>
                    <a:p>
                      <a:pPr algn="l">
                        <a:lnSpc>
                          <a:spcPct val="115000"/>
                        </a:lnSpc>
                        <a:spcAft>
                          <a:spcPts val="0"/>
                        </a:spcAft>
                      </a:pPr>
                      <a:endParaRPr lang="fr-FR" sz="1600">
                        <a:solidFill>
                          <a:srgbClr val="000000"/>
                        </a:solidFill>
                        <a:latin typeface="Calibri"/>
                        <a:ea typeface="Calibri"/>
                        <a:cs typeface="Arial"/>
                      </a:endParaRPr>
                    </a:p>
                  </a:txBody>
                  <a:tcPr marL="68394" marR="68394" marT="0" marB="0" anchor="ctr"/>
                </a:tc>
              </a:tr>
              <a:tr h="1155685">
                <a:tc>
                  <a:txBody>
                    <a:bodyPr/>
                    <a:lstStyle/>
                    <a:p>
                      <a:pPr algn="l">
                        <a:lnSpc>
                          <a:spcPct val="115000"/>
                        </a:lnSpc>
                        <a:spcAft>
                          <a:spcPts val="0"/>
                        </a:spcAft>
                        <a:tabLst>
                          <a:tab pos="1673225" algn="l"/>
                        </a:tabLst>
                      </a:pPr>
                      <a:endParaRPr lang="fr-FR" sz="2000">
                        <a:latin typeface="Calibri"/>
                        <a:ea typeface="Calibri"/>
                        <a:cs typeface="Arial"/>
                      </a:endParaRPr>
                    </a:p>
                  </a:txBody>
                  <a:tcPr marL="68394" marR="68394" marT="0" marB="0" anchor="ctr"/>
                </a:tc>
                <a:tc>
                  <a:txBody>
                    <a:bodyPr/>
                    <a:lstStyle/>
                    <a:p>
                      <a:pPr algn="l">
                        <a:lnSpc>
                          <a:spcPct val="150000"/>
                        </a:lnSpc>
                        <a:spcAft>
                          <a:spcPts val="0"/>
                        </a:spcAft>
                      </a:pPr>
                      <a:endParaRPr lang="fr-FR" sz="2000" dirty="0">
                        <a:latin typeface="Calibri"/>
                        <a:ea typeface="Calibri"/>
                        <a:cs typeface="Arial"/>
                      </a:endParaRPr>
                    </a:p>
                  </a:txBody>
                  <a:tcPr marL="68394" marR="68394" marT="0" marB="0" anchor="ctr"/>
                </a:tc>
                <a:tc>
                  <a:txBody>
                    <a:bodyPr/>
                    <a:lstStyle/>
                    <a:p>
                      <a:pPr algn="l">
                        <a:lnSpc>
                          <a:spcPct val="115000"/>
                        </a:lnSpc>
                        <a:spcAft>
                          <a:spcPts val="0"/>
                        </a:spcAft>
                      </a:pPr>
                      <a:endParaRPr lang="fr-FR" sz="1600">
                        <a:solidFill>
                          <a:srgbClr val="000000"/>
                        </a:solidFill>
                        <a:latin typeface="Calibri"/>
                        <a:ea typeface="Calibri"/>
                        <a:cs typeface="Arial"/>
                      </a:endParaRPr>
                    </a:p>
                  </a:txBody>
                  <a:tcPr marL="68394" marR="68394" marT="0" marB="0" anchor="ctr"/>
                </a:tc>
                <a:tc>
                  <a:txBody>
                    <a:bodyPr/>
                    <a:lstStyle/>
                    <a:p>
                      <a:pPr algn="l">
                        <a:lnSpc>
                          <a:spcPct val="115000"/>
                        </a:lnSpc>
                        <a:spcAft>
                          <a:spcPts val="0"/>
                        </a:spcAft>
                      </a:pPr>
                      <a:endParaRPr lang="fr-FR" sz="1600">
                        <a:solidFill>
                          <a:srgbClr val="000000"/>
                        </a:solidFill>
                        <a:latin typeface="Calibri"/>
                        <a:ea typeface="Calibri"/>
                        <a:cs typeface="Arial"/>
                      </a:endParaRPr>
                    </a:p>
                  </a:txBody>
                  <a:tcPr marL="68394" marR="68394" marT="0" marB="0" anchor="ctr"/>
                </a:tc>
                <a:tc>
                  <a:txBody>
                    <a:bodyPr/>
                    <a:lstStyle/>
                    <a:p>
                      <a:pPr algn="l">
                        <a:lnSpc>
                          <a:spcPct val="115000"/>
                        </a:lnSpc>
                        <a:spcAft>
                          <a:spcPts val="0"/>
                        </a:spcAft>
                      </a:pPr>
                      <a:endParaRPr lang="fr-FR" sz="1600">
                        <a:solidFill>
                          <a:srgbClr val="000000"/>
                        </a:solidFill>
                        <a:latin typeface="Calibri"/>
                        <a:ea typeface="Calibri"/>
                        <a:cs typeface="Arial"/>
                      </a:endParaRPr>
                    </a:p>
                  </a:txBody>
                  <a:tcPr marL="68394" marR="68394" marT="0" marB="0" anchor="ctr"/>
                </a:tc>
                <a:tc>
                  <a:txBody>
                    <a:bodyPr/>
                    <a:lstStyle/>
                    <a:p>
                      <a:pPr algn="l">
                        <a:lnSpc>
                          <a:spcPct val="115000"/>
                        </a:lnSpc>
                        <a:spcAft>
                          <a:spcPts val="0"/>
                        </a:spcAft>
                      </a:pPr>
                      <a:endParaRPr lang="fr-FR" sz="1600" dirty="0">
                        <a:solidFill>
                          <a:srgbClr val="000000"/>
                        </a:solidFill>
                        <a:highlight>
                          <a:srgbClr val="FF0000"/>
                        </a:highlight>
                        <a:latin typeface="Calibri"/>
                        <a:ea typeface="Calibri"/>
                        <a:cs typeface="Arial"/>
                      </a:endParaRPr>
                    </a:p>
                  </a:txBody>
                  <a:tcPr marL="68394" marR="68394" marT="0" marB="0" anchor="ctr"/>
                </a:tc>
              </a:tr>
            </a:tbl>
          </a:graphicData>
        </a:graphic>
      </p:graphicFrame>
    </p:spTree>
    <p:extLst>
      <p:ext uri="{BB962C8B-B14F-4D97-AF65-F5344CB8AC3E}">
        <p14:creationId xmlns="" xmlns:p14="http://schemas.microsoft.com/office/powerpoint/2010/main" val="824207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31000" r="-31000"/>
          </a:stretch>
        </a:blipFill>
        <a:effectLst/>
      </p:bgPr>
    </p:bg>
    <p:spTree>
      <p:nvGrpSpPr>
        <p:cNvPr id="1" name=""/>
        <p:cNvGrpSpPr/>
        <p:nvPr/>
      </p:nvGrpSpPr>
      <p:grpSpPr>
        <a:xfrm>
          <a:off x="0" y="0"/>
          <a:ext cx="0" cy="0"/>
          <a:chOff x="0" y="0"/>
          <a:chExt cx="0" cy="0"/>
        </a:xfrm>
      </p:grpSpPr>
      <p:sp>
        <p:nvSpPr>
          <p:cNvPr id="12" name="Titre 26"/>
          <p:cNvSpPr txBox="1">
            <a:spLocks/>
          </p:cNvSpPr>
          <p:nvPr/>
        </p:nvSpPr>
        <p:spPr>
          <a:xfrm>
            <a:off x="587456" y="693728"/>
            <a:ext cx="10515600" cy="99714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4400" b="1" dirty="0" smtClean="0">
                <a:solidFill>
                  <a:srgbClr val="7030A0"/>
                </a:solidFill>
                <a:latin typeface="Arial" pitchFamily="34" charset="0"/>
                <a:ea typeface="+mj-ea"/>
                <a:cs typeface="Arial" pitchFamily="34" charset="0"/>
              </a:rPr>
              <a:t>E</a:t>
            </a:r>
            <a:r>
              <a:rPr kumimoji="0" lang="fr-FR" sz="4400" b="1" i="0" u="none" strike="noStrike" kern="1200" cap="none" spc="0" normalizeH="0" baseline="0" noProof="0" dirty="0" smtClean="0">
                <a:ln>
                  <a:noFill/>
                </a:ln>
                <a:solidFill>
                  <a:srgbClr val="7030A0"/>
                </a:solidFill>
                <a:effectLst/>
                <a:uLnTx/>
                <a:uFillTx/>
                <a:latin typeface="Arial" pitchFamily="34" charset="0"/>
                <a:ea typeface="+mj-ea"/>
                <a:cs typeface="Arial" pitchFamily="34" charset="0"/>
              </a:rPr>
              <a:t>tape 4: </a:t>
            </a:r>
            <a:r>
              <a:rPr kumimoji="0" lang="fr-FR" sz="4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Cartographie des risques </a:t>
            </a:r>
            <a:endParaRPr kumimoji="0" lang="fr-FR" sz="4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aphicFrame>
        <p:nvGraphicFramePr>
          <p:cNvPr id="13" name="Tableau 12"/>
          <p:cNvGraphicFramePr>
            <a:graphicFrameLocks noGrp="1"/>
          </p:cNvGraphicFramePr>
          <p:nvPr/>
        </p:nvGraphicFramePr>
        <p:xfrm>
          <a:off x="740985" y="1781505"/>
          <a:ext cx="10562897" cy="4745426"/>
        </p:xfrm>
        <a:graphic>
          <a:graphicData uri="http://schemas.openxmlformats.org/drawingml/2006/table">
            <a:tbl>
              <a:tblPr/>
              <a:tblGrid>
                <a:gridCol w="2758498"/>
                <a:gridCol w="1990267"/>
                <a:gridCol w="1831436"/>
                <a:gridCol w="1991348"/>
                <a:gridCol w="1991348"/>
              </a:tblGrid>
              <a:tr h="918110">
                <a:tc>
                  <a:txBody>
                    <a:bodyPr/>
                    <a:lstStyle/>
                    <a:p>
                      <a:pPr marL="540385" algn="ctr">
                        <a:lnSpc>
                          <a:spcPct val="130000"/>
                        </a:lnSpc>
                        <a:spcBef>
                          <a:spcPts val="600"/>
                        </a:spcBef>
                        <a:spcAft>
                          <a:spcPts val="0"/>
                        </a:spcAft>
                      </a:pPr>
                      <a:endParaRPr lang="fr-FR" sz="1600" dirty="0">
                        <a:solidFill>
                          <a:srgbClr val="F2F2F2"/>
                        </a:solidFill>
                        <a:latin typeface="Verdana"/>
                        <a:ea typeface="Times New Roman"/>
                        <a:cs typeface="Times New Roman"/>
                      </a:endParaRPr>
                    </a:p>
                  </a:txBody>
                  <a:tcPr marL="67346" marR="67346"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AEEF3"/>
                    </a:solidFill>
                  </a:tcPr>
                </a:tc>
                <a:tc>
                  <a:txBody>
                    <a:bodyPr/>
                    <a:lstStyle/>
                    <a:p>
                      <a:pPr marL="540385" algn="ctr">
                        <a:lnSpc>
                          <a:spcPct val="130000"/>
                        </a:lnSpc>
                        <a:spcBef>
                          <a:spcPts val="600"/>
                        </a:spcBef>
                        <a:spcAft>
                          <a:spcPts val="0"/>
                        </a:spcAft>
                      </a:pPr>
                      <a:r>
                        <a:rPr lang="fr-FR" sz="1400" b="1" dirty="0">
                          <a:latin typeface="Times New Roman"/>
                          <a:ea typeface="Times New Roman"/>
                          <a:cs typeface="Times New Roman"/>
                        </a:rPr>
                        <a:t>Gravité Faible</a:t>
                      </a:r>
                      <a:r>
                        <a:rPr lang="fr-FR" sz="1400" dirty="0">
                          <a:latin typeface="Times New Roman"/>
                          <a:ea typeface="Times New Roman"/>
                          <a:cs typeface="Times New Roman"/>
                        </a:rPr>
                        <a:t>            1</a:t>
                      </a:r>
                      <a:endParaRPr lang="fr-FR" sz="1600" dirty="0">
                        <a:latin typeface="Verdana"/>
                        <a:ea typeface="Times New Roman"/>
                        <a:cs typeface="Times New Roman"/>
                      </a:endParaRPr>
                    </a:p>
                  </a:txBody>
                  <a:tcPr marL="67346" marR="67346"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AEEF3"/>
                    </a:solidFill>
                  </a:tcPr>
                </a:tc>
                <a:tc>
                  <a:txBody>
                    <a:bodyPr/>
                    <a:lstStyle/>
                    <a:p>
                      <a:pPr algn="ctr">
                        <a:lnSpc>
                          <a:spcPct val="115000"/>
                        </a:lnSpc>
                        <a:spcAft>
                          <a:spcPts val="0"/>
                        </a:spcAft>
                      </a:pPr>
                      <a:r>
                        <a:rPr lang="fr-FR" sz="1400" b="1" dirty="0">
                          <a:latin typeface="Calibri"/>
                          <a:ea typeface="Times New Roman"/>
                        </a:rPr>
                        <a:t>Gravité Moyenne</a:t>
                      </a:r>
                      <a:endParaRPr lang="fr-FR" sz="2000" dirty="0">
                        <a:latin typeface="Calibri"/>
                        <a:ea typeface="Times New Roman"/>
                      </a:endParaRPr>
                    </a:p>
                    <a:p>
                      <a:pPr algn="ctr">
                        <a:lnSpc>
                          <a:spcPct val="115000"/>
                        </a:lnSpc>
                        <a:spcAft>
                          <a:spcPts val="0"/>
                        </a:spcAft>
                      </a:pPr>
                      <a:r>
                        <a:rPr lang="fr-FR" sz="1400" dirty="0">
                          <a:latin typeface="Calibri"/>
                          <a:ea typeface="Times New Roman"/>
                        </a:rPr>
                        <a:t>2</a:t>
                      </a:r>
                      <a:endParaRPr lang="fr-FR" sz="2000" dirty="0">
                        <a:latin typeface="Calibri"/>
                        <a:ea typeface="Times New Roman"/>
                      </a:endParaRPr>
                    </a:p>
                  </a:txBody>
                  <a:tcPr marL="67346" marR="67346"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AEEF3"/>
                    </a:solidFill>
                  </a:tcPr>
                </a:tc>
                <a:tc>
                  <a:txBody>
                    <a:bodyPr/>
                    <a:lstStyle/>
                    <a:p>
                      <a:pPr algn="ctr">
                        <a:lnSpc>
                          <a:spcPct val="115000"/>
                        </a:lnSpc>
                        <a:spcAft>
                          <a:spcPts val="0"/>
                        </a:spcAft>
                      </a:pPr>
                      <a:r>
                        <a:rPr lang="fr-FR" sz="1400" b="1" dirty="0">
                          <a:latin typeface="Calibri"/>
                          <a:ea typeface="Times New Roman"/>
                        </a:rPr>
                        <a:t>Gravité Grave</a:t>
                      </a:r>
                      <a:endParaRPr lang="fr-FR" sz="2000" dirty="0">
                        <a:latin typeface="Calibri"/>
                        <a:ea typeface="Times New Roman"/>
                      </a:endParaRPr>
                    </a:p>
                    <a:p>
                      <a:pPr algn="ctr">
                        <a:lnSpc>
                          <a:spcPct val="115000"/>
                        </a:lnSpc>
                        <a:spcAft>
                          <a:spcPts val="0"/>
                        </a:spcAft>
                      </a:pPr>
                      <a:r>
                        <a:rPr lang="fr-FR" sz="1400" dirty="0">
                          <a:latin typeface="Calibri"/>
                          <a:ea typeface="Times New Roman"/>
                        </a:rPr>
                        <a:t>3</a:t>
                      </a:r>
                      <a:endParaRPr lang="fr-FR" sz="2000" dirty="0">
                        <a:latin typeface="Calibri"/>
                        <a:ea typeface="Times New Roman"/>
                      </a:endParaRPr>
                    </a:p>
                  </a:txBody>
                  <a:tcPr marL="67346" marR="67346"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AEEF3"/>
                    </a:solidFill>
                  </a:tcPr>
                </a:tc>
                <a:tc>
                  <a:txBody>
                    <a:bodyPr/>
                    <a:lstStyle/>
                    <a:p>
                      <a:pPr algn="ctr">
                        <a:lnSpc>
                          <a:spcPct val="115000"/>
                        </a:lnSpc>
                        <a:spcAft>
                          <a:spcPts val="0"/>
                        </a:spcAft>
                      </a:pPr>
                      <a:r>
                        <a:rPr lang="fr-FR" sz="1400" b="1" dirty="0">
                          <a:latin typeface="Calibri"/>
                          <a:ea typeface="Times New Roman"/>
                        </a:rPr>
                        <a:t>Gravité Très Grave</a:t>
                      </a:r>
                      <a:endParaRPr lang="fr-FR" sz="2000" dirty="0">
                        <a:latin typeface="Calibri"/>
                        <a:ea typeface="Times New Roman"/>
                      </a:endParaRPr>
                    </a:p>
                    <a:p>
                      <a:pPr algn="ctr">
                        <a:lnSpc>
                          <a:spcPct val="115000"/>
                        </a:lnSpc>
                        <a:spcAft>
                          <a:spcPts val="0"/>
                        </a:spcAft>
                      </a:pPr>
                      <a:r>
                        <a:rPr lang="fr-FR" sz="1400" dirty="0">
                          <a:latin typeface="Calibri"/>
                          <a:ea typeface="Times New Roman"/>
                        </a:rPr>
                        <a:t>4</a:t>
                      </a:r>
                      <a:endParaRPr lang="fr-FR" sz="2000" dirty="0">
                        <a:latin typeface="Calibri"/>
                        <a:ea typeface="Times New Roman"/>
                      </a:endParaRPr>
                    </a:p>
                  </a:txBody>
                  <a:tcPr marL="67346" marR="67346"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AEEF3"/>
                    </a:solidFill>
                  </a:tcPr>
                </a:tc>
              </a:tr>
              <a:tr h="918110">
                <a:tc>
                  <a:txBody>
                    <a:bodyPr/>
                    <a:lstStyle/>
                    <a:p>
                      <a:pPr marL="540385" algn="ctr">
                        <a:lnSpc>
                          <a:spcPct val="130000"/>
                        </a:lnSpc>
                        <a:spcBef>
                          <a:spcPts val="600"/>
                        </a:spcBef>
                        <a:spcAft>
                          <a:spcPts val="0"/>
                        </a:spcAft>
                      </a:pPr>
                      <a:r>
                        <a:rPr lang="fr-FR" sz="1200" b="1" dirty="0">
                          <a:latin typeface="Times New Roman"/>
                          <a:ea typeface="Times New Roman"/>
                          <a:cs typeface="Times New Roman"/>
                        </a:rPr>
                        <a:t>Vraisemblance : Très probable</a:t>
                      </a:r>
                      <a:endParaRPr lang="fr-FR" sz="1400" dirty="0">
                        <a:latin typeface="Verdana"/>
                        <a:ea typeface="Times New Roman"/>
                        <a:cs typeface="Times New Roman"/>
                      </a:endParaRPr>
                    </a:p>
                    <a:p>
                      <a:pPr marL="540385" algn="ctr">
                        <a:lnSpc>
                          <a:spcPct val="130000"/>
                        </a:lnSpc>
                        <a:spcBef>
                          <a:spcPts val="600"/>
                        </a:spcBef>
                        <a:spcAft>
                          <a:spcPts val="0"/>
                        </a:spcAft>
                      </a:pPr>
                      <a:r>
                        <a:rPr lang="fr-FR" sz="1200" dirty="0">
                          <a:latin typeface="Times New Roman"/>
                          <a:ea typeface="Times New Roman"/>
                          <a:cs typeface="Times New Roman"/>
                        </a:rPr>
                        <a:t>4</a:t>
                      </a:r>
                      <a:endParaRPr lang="fr-FR" sz="1400" dirty="0">
                        <a:latin typeface="Verdana"/>
                        <a:ea typeface="Times New Roman"/>
                        <a:cs typeface="Times New Roman"/>
                      </a:endParaRPr>
                    </a:p>
                  </a:txBody>
                  <a:tcPr marL="67346" marR="67346"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AEEF3"/>
                    </a:solidFill>
                  </a:tcPr>
                </a:tc>
                <a:tc>
                  <a:txBody>
                    <a:bodyPr/>
                    <a:lstStyle/>
                    <a:p>
                      <a:pPr marL="540385" algn="ctr">
                        <a:lnSpc>
                          <a:spcPct val="130000"/>
                        </a:lnSpc>
                        <a:spcBef>
                          <a:spcPts val="600"/>
                        </a:spcBef>
                        <a:spcAft>
                          <a:spcPts val="0"/>
                        </a:spcAft>
                      </a:pPr>
                      <a:endParaRPr lang="fr-FR" sz="1100">
                        <a:latin typeface="Verdana"/>
                        <a:ea typeface="Times New Roman"/>
                        <a:cs typeface="Times New Roman"/>
                      </a:endParaRPr>
                    </a:p>
                  </a:txBody>
                  <a:tcPr marL="67346" marR="67346"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00"/>
                    </a:solidFill>
                  </a:tcPr>
                </a:tc>
                <a:tc>
                  <a:txBody>
                    <a:bodyPr/>
                    <a:lstStyle/>
                    <a:p>
                      <a:pPr algn="ctr">
                        <a:lnSpc>
                          <a:spcPct val="115000"/>
                        </a:lnSpc>
                        <a:spcAft>
                          <a:spcPts val="0"/>
                        </a:spcAft>
                      </a:pPr>
                      <a:endParaRPr lang="fr-FR" sz="1200">
                        <a:latin typeface="Calibri"/>
                        <a:ea typeface="Times New Roman"/>
                      </a:endParaRPr>
                    </a:p>
                  </a:txBody>
                  <a:tcPr marL="67346" marR="67346"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00"/>
                    </a:solidFill>
                  </a:tcPr>
                </a:tc>
                <a:tc>
                  <a:txBody>
                    <a:bodyPr/>
                    <a:lstStyle/>
                    <a:p>
                      <a:pPr marL="540385" algn="ctr">
                        <a:lnSpc>
                          <a:spcPct val="130000"/>
                        </a:lnSpc>
                        <a:spcBef>
                          <a:spcPts val="600"/>
                        </a:spcBef>
                        <a:spcAft>
                          <a:spcPts val="0"/>
                        </a:spcAft>
                      </a:pPr>
                      <a:endParaRPr lang="fr-FR" sz="1100">
                        <a:latin typeface="Verdana"/>
                        <a:ea typeface="Times New Roman"/>
                        <a:cs typeface="Times New Roman"/>
                      </a:endParaRPr>
                    </a:p>
                  </a:txBody>
                  <a:tcPr marL="67346" marR="67346"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C000"/>
                    </a:solidFill>
                  </a:tcPr>
                </a:tc>
                <a:tc>
                  <a:txBody>
                    <a:bodyPr/>
                    <a:lstStyle/>
                    <a:p>
                      <a:pPr algn="ctr">
                        <a:lnSpc>
                          <a:spcPct val="115000"/>
                        </a:lnSpc>
                        <a:spcAft>
                          <a:spcPts val="0"/>
                        </a:spcAft>
                      </a:pPr>
                      <a:endParaRPr lang="fr-FR" sz="1200">
                        <a:latin typeface="Calibri"/>
                        <a:ea typeface="Times New Roman"/>
                      </a:endParaRPr>
                    </a:p>
                  </a:txBody>
                  <a:tcPr marL="67346" marR="67346"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0000"/>
                    </a:solidFill>
                  </a:tcPr>
                </a:tc>
              </a:tr>
              <a:tr h="918110">
                <a:tc>
                  <a:txBody>
                    <a:bodyPr/>
                    <a:lstStyle/>
                    <a:p>
                      <a:pPr marL="540385" algn="ctr">
                        <a:lnSpc>
                          <a:spcPct val="130000"/>
                        </a:lnSpc>
                        <a:spcBef>
                          <a:spcPts val="600"/>
                        </a:spcBef>
                        <a:spcAft>
                          <a:spcPts val="0"/>
                        </a:spcAft>
                      </a:pPr>
                      <a:r>
                        <a:rPr lang="fr-FR" sz="1200" b="1" dirty="0">
                          <a:latin typeface="Times New Roman"/>
                          <a:ea typeface="Times New Roman"/>
                          <a:cs typeface="Times New Roman"/>
                        </a:rPr>
                        <a:t>Vraisemblance  : Probable</a:t>
                      </a:r>
                      <a:endParaRPr lang="fr-FR" sz="1400" dirty="0">
                        <a:latin typeface="Verdana"/>
                        <a:ea typeface="Times New Roman"/>
                        <a:cs typeface="Times New Roman"/>
                      </a:endParaRPr>
                    </a:p>
                    <a:p>
                      <a:pPr marL="540385" algn="ctr">
                        <a:lnSpc>
                          <a:spcPct val="130000"/>
                        </a:lnSpc>
                        <a:spcBef>
                          <a:spcPts val="600"/>
                        </a:spcBef>
                        <a:spcAft>
                          <a:spcPts val="0"/>
                        </a:spcAft>
                      </a:pPr>
                      <a:r>
                        <a:rPr lang="fr-FR" sz="1200" dirty="0">
                          <a:latin typeface="Times New Roman"/>
                          <a:ea typeface="Times New Roman"/>
                          <a:cs typeface="Times New Roman"/>
                        </a:rPr>
                        <a:t>3</a:t>
                      </a:r>
                      <a:endParaRPr lang="fr-FR" sz="1400" dirty="0">
                        <a:latin typeface="Verdana"/>
                        <a:ea typeface="Times New Roman"/>
                        <a:cs typeface="Times New Roman"/>
                      </a:endParaRPr>
                    </a:p>
                  </a:txBody>
                  <a:tcPr marL="67346" marR="67346"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AEEF3"/>
                    </a:solidFill>
                  </a:tcPr>
                </a:tc>
                <a:tc>
                  <a:txBody>
                    <a:bodyPr/>
                    <a:lstStyle/>
                    <a:p>
                      <a:pPr algn="ctr">
                        <a:lnSpc>
                          <a:spcPct val="115000"/>
                        </a:lnSpc>
                        <a:spcAft>
                          <a:spcPts val="1000"/>
                        </a:spcAft>
                      </a:pPr>
                      <a:endParaRPr lang="fr-FR" sz="1200">
                        <a:latin typeface="Calibri"/>
                        <a:ea typeface="Calibri"/>
                        <a:cs typeface="Arial"/>
                      </a:endParaRPr>
                    </a:p>
                  </a:txBody>
                  <a:tcPr marL="67346" marR="67346"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B050"/>
                    </a:solidFill>
                  </a:tcPr>
                </a:tc>
                <a:tc>
                  <a:txBody>
                    <a:bodyPr/>
                    <a:lstStyle/>
                    <a:p>
                      <a:pPr marL="540385" algn="ctr">
                        <a:lnSpc>
                          <a:spcPct val="130000"/>
                        </a:lnSpc>
                        <a:spcBef>
                          <a:spcPts val="600"/>
                        </a:spcBef>
                        <a:spcAft>
                          <a:spcPts val="0"/>
                        </a:spcAft>
                      </a:pPr>
                      <a:endParaRPr lang="fr-FR" sz="1100">
                        <a:latin typeface="Verdana"/>
                        <a:ea typeface="Times New Roman"/>
                        <a:cs typeface="Times New Roman"/>
                      </a:endParaRPr>
                    </a:p>
                  </a:txBody>
                  <a:tcPr marL="67346" marR="67346"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00"/>
                    </a:solidFill>
                  </a:tcPr>
                </a:tc>
                <a:tc>
                  <a:txBody>
                    <a:bodyPr/>
                    <a:lstStyle/>
                    <a:p>
                      <a:pPr algn="ctr">
                        <a:lnSpc>
                          <a:spcPct val="115000"/>
                        </a:lnSpc>
                        <a:spcAft>
                          <a:spcPts val="1000"/>
                        </a:spcAft>
                      </a:pPr>
                      <a:endParaRPr lang="fr-FR" sz="1200">
                        <a:latin typeface="Calibri"/>
                        <a:ea typeface="Calibri"/>
                        <a:cs typeface="Arial"/>
                      </a:endParaRPr>
                    </a:p>
                  </a:txBody>
                  <a:tcPr marL="67346" marR="67346"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C000"/>
                    </a:solidFill>
                  </a:tcPr>
                </a:tc>
                <a:tc>
                  <a:txBody>
                    <a:bodyPr/>
                    <a:lstStyle/>
                    <a:p>
                      <a:pPr algn="ctr">
                        <a:lnSpc>
                          <a:spcPct val="115000"/>
                        </a:lnSpc>
                        <a:spcAft>
                          <a:spcPts val="1000"/>
                        </a:spcAft>
                      </a:pPr>
                      <a:endParaRPr lang="fr-FR" sz="1200">
                        <a:latin typeface="Calibri"/>
                        <a:ea typeface="Calibri"/>
                        <a:cs typeface="Arial"/>
                      </a:endParaRPr>
                    </a:p>
                  </a:txBody>
                  <a:tcPr marL="67346" marR="67346"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C000"/>
                    </a:solidFill>
                  </a:tcPr>
                </a:tc>
              </a:tr>
              <a:tr h="918110">
                <a:tc>
                  <a:txBody>
                    <a:bodyPr/>
                    <a:lstStyle/>
                    <a:p>
                      <a:pPr marL="540385" algn="ctr">
                        <a:lnSpc>
                          <a:spcPct val="130000"/>
                        </a:lnSpc>
                        <a:spcBef>
                          <a:spcPts val="600"/>
                        </a:spcBef>
                        <a:spcAft>
                          <a:spcPts val="0"/>
                        </a:spcAft>
                      </a:pPr>
                      <a:r>
                        <a:rPr lang="fr-FR" sz="1200" b="1" dirty="0">
                          <a:latin typeface="Times New Roman"/>
                          <a:ea typeface="Times New Roman"/>
                          <a:cs typeface="Times New Roman"/>
                        </a:rPr>
                        <a:t>Vraisemblance : Improbable</a:t>
                      </a:r>
                      <a:endParaRPr lang="fr-FR" sz="1400" dirty="0">
                        <a:latin typeface="Verdana"/>
                        <a:ea typeface="Times New Roman"/>
                        <a:cs typeface="Times New Roman"/>
                      </a:endParaRPr>
                    </a:p>
                    <a:p>
                      <a:pPr marL="540385" algn="ctr">
                        <a:lnSpc>
                          <a:spcPct val="130000"/>
                        </a:lnSpc>
                        <a:spcBef>
                          <a:spcPts val="600"/>
                        </a:spcBef>
                        <a:spcAft>
                          <a:spcPts val="0"/>
                        </a:spcAft>
                      </a:pPr>
                      <a:r>
                        <a:rPr lang="fr-FR" sz="1200" dirty="0">
                          <a:latin typeface="Times New Roman"/>
                          <a:ea typeface="Times New Roman"/>
                          <a:cs typeface="Times New Roman"/>
                        </a:rPr>
                        <a:t>2</a:t>
                      </a:r>
                      <a:endParaRPr lang="fr-FR" sz="1400" dirty="0">
                        <a:latin typeface="Verdana"/>
                        <a:ea typeface="Times New Roman"/>
                        <a:cs typeface="Times New Roman"/>
                      </a:endParaRPr>
                    </a:p>
                  </a:txBody>
                  <a:tcPr marL="67346" marR="67346"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AEEF3"/>
                    </a:solidFill>
                  </a:tcPr>
                </a:tc>
                <a:tc>
                  <a:txBody>
                    <a:bodyPr/>
                    <a:lstStyle/>
                    <a:p>
                      <a:pPr algn="ctr">
                        <a:lnSpc>
                          <a:spcPct val="115000"/>
                        </a:lnSpc>
                        <a:spcAft>
                          <a:spcPts val="1000"/>
                        </a:spcAft>
                      </a:pPr>
                      <a:endParaRPr lang="fr-FR" sz="1200">
                        <a:latin typeface="Calibri"/>
                        <a:ea typeface="Calibri"/>
                        <a:cs typeface="Arial"/>
                      </a:endParaRPr>
                    </a:p>
                  </a:txBody>
                  <a:tcPr marL="67346" marR="67346"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B050"/>
                    </a:solidFill>
                  </a:tcPr>
                </a:tc>
                <a:tc>
                  <a:txBody>
                    <a:bodyPr/>
                    <a:lstStyle/>
                    <a:p>
                      <a:pPr algn="ctr">
                        <a:lnSpc>
                          <a:spcPct val="115000"/>
                        </a:lnSpc>
                        <a:spcAft>
                          <a:spcPts val="1000"/>
                        </a:spcAft>
                      </a:pPr>
                      <a:endParaRPr lang="fr-FR" sz="1200">
                        <a:latin typeface="Calibri"/>
                        <a:ea typeface="Calibri"/>
                        <a:cs typeface="Arial"/>
                      </a:endParaRPr>
                    </a:p>
                  </a:txBody>
                  <a:tcPr marL="67346" marR="67346"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00"/>
                    </a:solidFill>
                  </a:tcPr>
                </a:tc>
                <a:tc>
                  <a:txBody>
                    <a:bodyPr/>
                    <a:lstStyle/>
                    <a:p>
                      <a:pPr marL="540385" algn="ctr">
                        <a:lnSpc>
                          <a:spcPct val="130000"/>
                        </a:lnSpc>
                        <a:spcBef>
                          <a:spcPts val="600"/>
                        </a:spcBef>
                        <a:spcAft>
                          <a:spcPts val="0"/>
                        </a:spcAft>
                      </a:pPr>
                      <a:endParaRPr lang="fr-FR" sz="1100">
                        <a:latin typeface="Verdana"/>
                        <a:ea typeface="Times New Roman"/>
                        <a:cs typeface="Times New Roman"/>
                      </a:endParaRPr>
                    </a:p>
                  </a:txBody>
                  <a:tcPr marL="67346" marR="67346"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00"/>
                    </a:solidFill>
                  </a:tcPr>
                </a:tc>
                <a:tc>
                  <a:txBody>
                    <a:bodyPr/>
                    <a:lstStyle/>
                    <a:p>
                      <a:pPr algn="ctr">
                        <a:lnSpc>
                          <a:spcPct val="115000"/>
                        </a:lnSpc>
                        <a:spcAft>
                          <a:spcPts val="1000"/>
                        </a:spcAft>
                      </a:pPr>
                      <a:endParaRPr lang="fr-FR" sz="1200">
                        <a:latin typeface="Calibri"/>
                        <a:ea typeface="Calibri"/>
                        <a:cs typeface="Arial"/>
                      </a:endParaRPr>
                    </a:p>
                  </a:txBody>
                  <a:tcPr marL="67346" marR="67346"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00"/>
                    </a:solidFill>
                  </a:tcPr>
                </a:tc>
              </a:tr>
              <a:tr h="1072986">
                <a:tc>
                  <a:txBody>
                    <a:bodyPr/>
                    <a:lstStyle/>
                    <a:p>
                      <a:pPr marL="540385" algn="ctr">
                        <a:lnSpc>
                          <a:spcPct val="130000"/>
                        </a:lnSpc>
                        <a:spcBef>
                          <a:spcPts val="600"/>
                        </a:spcBef>
                        <a:spcAft>
                          <a:spcPts val="0"/>
                        </a:spcAft>
                      </a:pPr>
                      <a:r>
                        <a:rPr lang="fr-FR" sz="1200" b="1" dirty="0">
                          <a:latin typeface="Times New Roman"/>
                          <a:ea typeface="Times New Roman"/>
                          <a:cs typeface="Times New Roman"/>
                        </a:rPr>
                        <a:t>Vraisemblance : Très Improbable</a:t>
                      </a:r>
                      <a:endParaRPr lang="fr-FR" sz="1400" dirty="0">
                        <a:latin typeface="Verdana"/>
                        <a:ea typeface="Times New Roman"/>
                        <a:cs typeface="Times New Roman"/>
                      </a:endParaRPr>
                    </a:p>
                    <a:p>
                      <a:pPr marL="540385" algn="ctr">
                        <a:lnSpc>
                          <a:spcPct val="130000"/>
                        </a:lnSpc>
                        <a:spcBef>
                          <a:spcPts val="600"/>
                        </a:spcBef>
                        <a:spcAft>
                          <a:spcPts val="0"/>
                        </a:spcAft>
                      </a:pPr>
                      <a:r>
                        <a:rPr lang="fr-FR" sz="1200" dirty="0">
                          <a:latin typeface="Times New Roman"/>
                          <a:ea typeface="Times New Roman"/>
                          <a:cs typeface="Times New Roman"/>
                        </a:rPr>
                        <a:t>1</a:t>
                      </a:r>
                      <a:endParaRPr lang="fr-FR" sz="1400" dirty="0">
                        <a:latin typeface="Verdana"/>
                        <a:ea typeface="Times New Roman"/>
                        <a:cs typeface="Times New Roman"/>
                      </a:endParaRPr>
                    </a:p>
                  </a:txBody>
                  <a:tcPr marL="67346" marR="67346"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AEEF3"/>
                    </a:solidFill>
                  </a:tcPr>
                </a:tc>
                <a:tc>
                  <a:txBody>
                    <a:bodyPr/>
                    <a:lstStyle/>
                    <a:p>
                      <a:pPr marL="540385" algn="ctr">
                        <a:lnSpc>
                          <a:spcPct val="130000"/>
                        </a:lnSpc>
                        <a:spcBef>
                          <a:spcPts val="600"/>
                        </a:spcBef>
                        <a:spcAft>
                          <a:spcPts val="0"/>
                        </a:spcAft>
                      </a:pPr>
                      <a:endParaRPr lang="fr-FR" sz="1100">
                        <a:latin typeface="Verdana"/>
                        <a:ea typeface="Times New Roman"/>
                        <a:cs typeface="Times New Roman"/>
                      </a:endParaRPr>
                    </a:p>
                  </a:txBody>
                  <a:tcPr marL="67346" marR="67346"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B050"/>
                    </a:solidFill>
                  </a:tcPr>
                </a:tc>
                <a:tc>
                  <a:txBody>
                    <a:bodyPr/>
                    <a:lstStyle/>
                    <a:p>
                      <a:pPr marL="540385" algn="ctr">
                        <a:lnSpc>
                          <a:spcPct val="130000"/>
                        </a:lnSpc>
                        <a:spcBef>
                          <a:spcPts val="600"/>
                        </a:spcBef>
                        <a:spcAft>
                          <a:spcPts val="0"/>
                        </a:spcAft>
                      </a:pPr>
                      <a:endParaRPr lang="fr-FR" sz="1100">
                        <a:latin typeface="Verdana"/>
                        <a:ea typeface="Times New Roman"/>
                        <a:cs typeface="Times New Roman"/>
                      </a:endParaRPr>
                    </a:p>
                  </a:txBody>
                  <a:tcPr marL="67346" marR="67346"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B050"/>
                    </a:solidFill>
                  </a:tcPr>
                </a:tc>
                <a:tc>
                  <a:txBody>
                    <a:bodyPr/>
                    <a:lstStyle/>
                    <a:p>
                      <a:pPr marL="540385" algn="ctr">
                        <a:lnSpc>
                          <a:spcPct val="130000"/>
                        </a:lnSpc>
                        <a:spcBef>
                          <a:spcPts val="600"/>
                        </a:spcBef>
                        <a:spcAft>
                          <a:spcPts val="0"/>
                        </a:spcAft>
                      </a:pPr>
                      <a:endParaRPr lang="fr-FR" sz="1100">
                        <a:latin typeface="Verdana"/>
                        <a:ea typeface="Times New Roman"/>
                        <a:cs typeface="Times New Roman"/>
                      </a:endParaRPr>
                    </a:p>
                  </a:txBody>
                  <a:tcPr marL="67346" marR="67346"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B050"/>
                    </a:solidFill>
                  </a:tcPr>
                </a:tc>
                <a:tc>
                  <a:txBody>
                    <a:bodyPr/>
                    <a:lstStyle/>
                    <a:p>
                      <a:pPr marL="540385" algn="ctr">
                        <a:lnSpc>
                          <a:spcPct val="130000"/>
                        </a:lnSpc>
                        <a:spcBef>
                          <a:spcPts val="600"/>
                        </a:spcBef>
                        <a:spcAft>
                          <a:spcPts val="0"/>
                        </a:spcAft>
                      </a:pPr>
                      <a:endParaRPr lang="fr-FR" sz="1100" dirty="0">
                        <a:latin typeface="Verdana"/>
                        <a:ea typeface="Times New Roman"/>
                        <a:cs typeface="Times New Roman"/>
                      </a:endParaRPr>
                    </a:p>
                  </a:txBody>
                  <a:tcPr marL="67346" marR="67346"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00"/>
                    </a:solidFill>
                  </a:tcPr>
                </a:tc>
              </a:tr>
            </a:tbl>
          </a:graphicData>
        </a:graphic>
      </p:graphicFrame>
    </p:spTree>
    <p:extLst>
      <p:ext uri="{BB962C8B-B14F-4D97-AF65-F5344CB8AC3E}">
        <p14:creationId xmlns="" xmlns:p14="http://schemas.microsoft.com/office/powerpoint/2010/main" val="824207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31000" r="-31000"/>
          </a:stretch>
        </a:blipFill>
        <a:effectLst/>
      </p:bgPr>
    </p:bg>
    <p:spTree>
      <p:nvGrpSpPr>
        <p:cNvPr id="1" name=""/>
        <p:cNvGrpSpPr/>
        <p:nvPr/>
      </p:nvGrpSpPr>
      <p:grpSpPr>
        <a:xfrm>
          <a:off x="0" y="0"/>
          <a:ext cx="0" cy="0"/>
          <a:chOff x="0" y="0"/>
          <a:chExt cx="0" cy="0"/>
        </a:xfrm>
      </p:grpSpPr>
      <p:sp>
        <p:nvSpPr>
          <p:cNvPr id="4" name="Titre 26"/>
          <p:cNvSpPr>
            <a:spLocks noGrp="1"/>
          </p:cNvSpPr>
          <p:nvPr>
            <p:ph type="title"/>
          </p:nvPr>
        </p:nvSpPr>
        <p:spPr>
          <a:xfrm>
            <a:off x="190472" y="1013086"/>
            <a:ext cx="11707491" cy="802101"/>
          </a:xfrm>
        </p:spPr>
        <p:txBody>
          <a:bodyPr>
            <a:normAutofit/>
          </a:bodyPr>
          <a:lstStyle/>
          <a:p>
            <a:r>
              <a:rPr lang="fr-FR" b="1" dirty="0" smtClean="0">
                <a:solidFill>
                  <a:schemeClr val="accent6"/>
                </a:solidFill>
                <a:latin typeface="Arial" pitchFamily="34" charset="0"/>
                <a:cs typeface="Arial" pitchFamily="34" charset="0"/>
              </a:rPr>
              <a:t>Etape 5: </a:t>
            </a:r>
            <a:r>
              <a:rPr lang="fr-FR" b="1" dirty="0" smtClean="0">
                <a:solidFill>
                  <a:schemeClr val="tx1"/>
                </a:solidFill>
                <a:latin typeface="Arial" pitchFamily="34" charset="0"/>
                <a:cs typeface="Arial" pitchFamily="34" charset="0"/>
              </a:rPr>
              <a:t>Plan d’actions face aux risques</a:t>
            </a:r>
            <a:endParaRPr lang="fr-FR" dirty="0">
              <a:solidFill>
                <a:schemeClr val="tx1"/>
              </a:solidFill>
              <a:latin typeface="Arial" pitchFamily="34" charset="0"/>
              <a:cs typeface="Arial" pitchFamily="34" charset="0"/>
            </a:endParaRPr>
          </a:p>
        </p:txBody>
      </p:sp>
      <p:graphicFrame>
        <p:nvGraphicFramePr>
          <p:cNvPr id="5" name="Tableau 4"/>
          <p:cNvGraphicFramePr>
            <a:graphicFrameLocks noGrp="1"/>
          </p:cNvGraphicFramePr>
          <p:nvPr/>
        </p:nvGraphicFramePr>
        <p:xfrm>
          <a:off x="283780" y="1860336"/>
          <a:ext cx="11319640" cy="3915273"/>
        </p:xfrm>
        <a:graphic>
          <a:graphicData uri="http://schemas.openxmlformats.org/drawingml/2006/table">
            <a:tbl>
              <a:tblPr>
                <a:tableStyleId>{16D9F66E-5EB9-4882-86FB-DCBF35E3C3E4}</a:tableStyleId>
              </a:tblPr>
              <a:tblGrid>
                <a:gridCol w="2456361"/>
                <a:gridCol w="1129701"/>
                <a:gridCol w="2328704"/>
                <a:gridCol w="1223745"/>
                <a:gridCol w="1529682"/>
                <a:gridCol w="1121765"/>
                <a:gridCol w="1529682"/>
              </a:tblGrid>
              <a:tr h="471416">
                <a:tc gridSpan="7">
                  <a:txBody>
                    <a:bodyPr/>
                    <a:lstStyle/>
                    <a:p>
                      <a:pPr>
                        <a:lnSpc>
                          <a:spcPct val="115000"/>
                        </a:lnSpc>
                        <a:spcAft>
                          <a:spcPts val="0"/>
                        </a:spcAft>
                      </a:pPr>
                      <a:r>
                        <a:rPr lang="fr-FR" sz="1800" dirty="0"/>
                        <a:t>Processus « </a:t>
                      </a:r>
                      <a:r>
                        <a:rPr lang="fr-FR" sz="1800" dirty="0" smtClean="0"/>
                        <a:t>……….»</a:t>
                      </a:r>
                      <a:endParaRPr lang="fr-FR" sz="1800" dirty="0">
                        <a:solidFill>
                          <a:schemeClr val="tx1"/>
                        </a:solidFill>
                        <a:latin typeface="Calibri"/>
                        <a:ea typeface="Calibri"/>
                        <a:cs typeface="Arial"/>
                      </a:endParaRPr>
                    </a:p>
                  </a:txBody>
                  <a:tcPr marL="68579" marR="68579"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958016">
                <a:tc>
                  <a:txBody>
                    <a:bodyPr/>
                    <a:lstStyle/>
                    <a:p>
                      <a:pPr>
                        <a:lnSpc>
                          <a:spcPct val="115000"/>
                        </a:lnSpc>
                        <a:spcAft>
                          <a:spcPts val="0"/>
                        </a:spcAft>
                      </a:pPr>
                      <a:r>
                        <a:rPr lang="fr-FR" sz="1800"/>
                        <a:t>Risques</a:t>
                      </a:r>
                      <a:endParaRPr lang="fr-FR" sz="1800">
                        <a:solidFill>
                          <a:schemeClr val="tx1"/>
                        </a:solidFill>
                        <a:latin typeface="Calibri"/>
                        <a:ea typeface="Calibri"/>
                        <a:cs typeface="Arial"/>
                      </a:endParaRPr>
                    </a:p>
                  </a:txBody>
                  <a:tcPr marL="68579" marR="68579" marT="0" marB="0"/>
                </a:tc>
                <a:tc>
                  <a:txBody>
                    <a:bodyPr/>
                    <a:lstStyle/>
                    <a:p>
                      <a:pPr>
                        <a:lnSpc>
                          <a:spcPct val="115000"/>
                        </a:lnSpc>
                        <a:spcAft>
                          <a:spcPts val="0"/>
                        </a:spcAft>
                      </a:pPr>
                      <a:r>
                        <a:rPr lang="fr-FR" sz="1800"/>
                        <a:t>Niveau du Risque</a:t>
                      </a:r>
                      <a:endParaRPr lang="fr-FR" sz="1800">
                        <a:solidFill>
                          <a:schemeClr val="tx1"/>
                        </a:solidFill>
                        <a:latin typeface="Calibri"/>
                        <a:ea typeface="Calibri"/>
                        <a:cs typeface="Arial"/>
                      </a:endParaRPr>
                    </a:p>
                  </a:txBody>
                  <a:tcPr marL="68579" marR="68579" marT="0" marB="0"/>
                </a:tc>
                <a:tc>
                  <a:txBody>
                    <a:bodyPr/>
                    <a:lstStyle/>
                    <a:p>
                      <a:pPr>
                        <a:lnSpc>
                          <a:spcPct val="115000"/>
                        </a:lnSpc>
                        <a:spcAft>
                          <a:spcPts val="0"/>
                        </a:spcAft>
                      </a:pPr>
                      <a:r>
                        <a:rPr lang="fr-FR" sz="1800" dirty="0"/>
                        <a:t>Actions à entreprendre </a:t>
                      </a:r>
                      <a:endParaRPr lang="fr-FR" sz="1800" dirty="0">
                        <a:solidFill>
                          <a:schemeClr val="tx1"/>
                        </a:solidFill>
                        <a:latin typeface="Calibri"/>
                        <a:ea typeface="Calibri"/>
                        <a:cs typeface="Arial"/>
                      </a:endParaRPr>
                    </a:p>
                  </a:txBody>
                  <a:tcPr marL="68579" marR="68579" marT="0" marB="0"/>
                </a:tc>
                <a:tc>
                  <a:txBody>
                    <a:bodyPr/>
                    <a:lstStyle/>
                    <a:p>
                      <a:pPr>
                        <a:lnSpc>
                          <a:spcPct val="115000"/>
                        </a:lnSpc>
                        <a:spcAft>
                          <a:spcPts val="0"/>
                        </a:spcAft>
                      </a:pPr>
                      <a:r>
                        <a:rPr lang="fr-FR" sz="1800" dirty="0"/>
                        <a:t>Moyens</a:t>
                      </a:r>
                      <a:endParaRPr lang="fr-FR" sz="1800" dirty="0">
                        <a:solidFill>
                          <a:schemeClr val="tx1"/>
                        </a:solidFill>
                        <a:latin typeface="Calibri"/>
                        <a:ea typeface="Calibri"/>
                        <a:cs typeface="Arial"/>
                      </a:endParaRPr>
                    </a:p>
                  </a:txBody>
                  <a:tcPr marL="68579" marR="68579" marT="0" marB="0"/>
                </a:tc>
                <a:tc>
                  <a:txBody>
                    <a:bodyPr/>
                    <a:lstStyle/>
                    <a:p>
                      <a:pPr>
                        <a:lnSpc>
                          <a:spcPct val="115000"/>
                        </a:lnSpc>
                        <a:spcAft>
                          <a:spcPts val="0"/>
                        </a:spcAft>
                      </a:pPr>
                      <a:r>
                        <a:rPr lang="fr-FR" sz="1800" dirty="0"/>
                        <a:t>Livrables</a:t>
                      </a:r>
                      <a:endParaRPr lang="fr-FR" sz="1800" dirty="0">
                        <a:solidFill>
                          <a:schemeClr val="tx1"/>
                        </a:solidFill>
                        <a:latin typeface="Calibri"/>
                        <a:ea typeface="Calibri"/>
                        <a:cs typeface="Arial"/>
                      </a:endParaRPr>
                    </a:p>
                  </a:txBody>
                  <a:tcPr marL="68579" marR="68579" marT="0" marB="0"/>
                </a:tc>
                <a:tc>
                  <a:txBody>
                    <a:bodyPr/>
                    <a:lstStyle/>
                    <a:p>
                      <a:pPr>
                        <a:lnSpc>
                          <a:spcPct val="115000"/>
                        </a:lnSpc>
                        <a:spcAft>
                          <a:spcPts val="0"/>
                        </a:spcAft>
                      </a:pPr>
                      <a:r>
                        <a:rPr lang="fr-FR" sz="1800" dirty="0"/>
                        <a:t>Période</a:t>
                      </a:r>
                      <a:endParaRPr lang="fr-FR" sz="1800" dirty="0">
                        <a:solidFill>
                          <a:schemeClr val="tx1"/>
                        </a:solidFill>
                        <a:latin typeface="Calibri"/>
                        <a:ea typeface="Calibri"/>
                        <a:cs typeface="Arial"/>
                      </a:endParaRPr>
                    </a:p>
                  </a:txBody>
                  <a:tcPr marL="68579" marR="68579" marT="0" marB="0"/>
                </a:tc>
                <a:tc>
                  <a:txBody>
                    <a:bodyPr/>
                    <a:lstStyle/>
                    <a:p>
                      <a:pPr>
                        <a:lnSpc>
                          <a:spcPct val="115000"/>
                        </a:lnSpc>
                        <a:spcAft>
                          <a:spcPts val="0"/>
                        </a:spcAft>
                      </a:pPr>
                      <a:r>
                        <a:rPr lang="fr-FR" sz="1800" dirty="0"/>
                        <a:t>Intervenants</a:t>
                      </a:r>
                      <a:endParaRPr lang="fr-FR" sz="1800" dirty="0">
                        <a:solidFill>
                          <a:schemeClr val="tx1"/>
                        </a:solidFill>
                        <a:latin typeface="Calibri"/>
                        <a:ea typeface="Calibri"/>
                        <a:cs typeface="Arial"/>
                      </a:endParaRPr>
                    </a:p>
                  </a:txBody>
                  <a:tcPr marL="68579" marR="68579" marT="0" marB="0"/>
                </a:tc>
              </a:tr>
              <a:tr h="691882">
                <a:tc>
                  <a:txBody>
                    <a:bodyPr/>
                    <a:lstStyle/>
                    <a:p>
                      <a:pPr>
                        <a:lnSpc>
                          <a:spcPct val="115000"/>
                        </a:lnSpc>
                        <a:spcAft>
                          <a:spcPts val="0"/>
                        </a:spcAft>
                      </a:pPr>
                      <a:endParaRPr lang="fr-FR" sz="1400">
                        <a:latin typeface="Calibri"/>
                        <a:ea typeface="Calibri"/>
                        <a:cs typeface="Arial"/>
                      </a:endParaRPr>
                    </a:p>
                  </a:txBody>
                  <a:tcPr marL="68579" marR="68579" marT="0" marB="0"/>
                </a:tc>
                <a:tc>
                  <a:txBody>
                    <a:bodyPr/>
                    <a:lstStyle/>
                    <a:p>
                      <a:pPr>
                        <a:lnSpc>
                          <a:spcPct val="115000"/>
                        </a:lnSpc>
                        <a:spcAft>
                          <a:spcPts val="0"/>
                        </a:spcAft>
                      </a:pPr>
                      <a:endParaRPr lang="fr-FR" sz="1400" dirty="0">
                        <a:latin typeface="Calibri"/>
                        <a:ea typeface="Calibri"/>
                        <a:cs typeface="Arial"/>
                      </a:endParaRPr>
                    </a:p>
                  </a:txBody>
                  <a:tcPr marL="68579" marR="68579" marT="0" marB="0"/>
                </a:tc>
                <a:tc>
                  <a:txBody>
                    <a:bodyPr/>
                    <a:lstStyle/>
                    <a:p>
                      <a:pPr>
                        <a:lnSpc>
                          <a:spcPct val="115000"/>
                        </a:lnSpc>
                        <a:spcAft>
                          <a:spcPts val="0"/>
                        </a:spcAft>
                      </a:pPr>
                      <a:endParaRPr lang="fr-FR" sz="1400">
                        <a:latin typeface="Calibri"/>
                        <a:ea typeface="Calibri"/>
                        <a:cs typeface="Arial"/>
                      </a:endParaRPr>
                    </a:p>
                  </a:txBody>
                  <a:tcPr marL="68579" marR="68579" marT="0" marB="0"/>
                </a:tc>
                <a:tc>
                  <a:txBody>
                    <a:bodyPr/>
                    <a:lstStyle/>
                    <a:p>
                      <a:pPr>
                        <a:lnSpc>
                          <a:spcPct val="115000"/>
                        </a:lnSpc>
                        <a:spcAft>
                          <a:spcPts val="0"/>
                        </a:spcAft>
                      </a:pPr>
                      <a:endParaRPr lang="fr-FR" sz="1400">
                        <a:latin typeface="Calibri"/>
                        <a:ea typeface="Calibri"/>
                        <a:cs typeface="Arial"/>
                      </a:endParaRPr>
                    </a:p>
                  </a:txBody>
                  <a:tcPr marL="68579" marR="68579" marT="0" marB="0"/>
                </a:tc>
                <a:tc>
                  <a:txBody>
                    <a:bodyPr/>
                    <a:lstStyle/>
                    <a:p>
                      <a:pPr>
                        <a:lnSpc>
                          <a:spcPct val="115000"/>
                        </a:lnSpc>
                        <a:spcAft>
                          <a:spcPts val="0"/>
                        </a:spcAft>
                      </a:pPr>
                      <a:endParaRPr lang="fr-FR" sz="1400">
                        <a:latin typeface="Calibri"/>
                        <a:ea typeface="Calibri"/>
                        <a:cs typeface="Arial"/>
                      </a:endParaRPr>
                    </a:p>
                  </a:txBody>
                  <a:tcPr marL="68579" marR="68579" marT="0" marB="0"/>
                </a:tc>
                <a:tc>
                  <a:txBody>
                    <a:bodyPr/>
                    <a:lstStyle/>
                    <a:p>
                      <a:pPr>
                        <a:lnSpc>
                          <a:spcPct val="115000"/>
                        </a:lnSpc>
                        <a:spcAft>
                          <a:spcPts val="0"/>
                        </a:spcAft>
                      </a:pPr>
                      <a:endParaRPr lang="fr-FR" sz="1400">
                        <a:latin typeface="Calibri"/>
                        <a:ea typeface="Calibri"/>
                        <a:cs typeface="Arial"/>
                      </a:endParaRPr>
                    </a:p>
                  </a:txBody>
                  <a:tcPr marL="68579" marR="68579" marT="0" marB="0"/>
                </a:tc>
                <a:tc>
                  <a:txBody>
                    <a:bodyPr/>
                    <a:lstStyle/>
                    <a:p>
                      <a:pPr>
                        <a:lnSpc>
                          <a:spcPct val="115000"/>
                        </a:lnSpc>
                        <a:spcAft>
                          <a:spcPts val="0"/>
                        </a:spcAft>
                      </a:pPr>
                      <a:endParaRPr lang="fr-FR" sz="1400" dirty="0">
                        <a:latin typeface="Calibri"/>
                        <a:ea typeface="Calibri"/>
                        <a:cs typeface="Arial"/>
                      </a:endParaRPr>
                    </a:p>
                  </a:txBody>
                  <a:tcPr marL="68579" marR="68579" marT="0" marB="0"/>
                </a:tc>
              </a:tr>
              <a:tr h="958964">
                <a:tc>
                  <a:txBody>
                    <a:bodyPr/>
                    <a:lstStyle/>
                    <a:p>
                      <a:pPr>
                        <a:lnSpc>
                          <a:spcPct val="115000"/>
                        </a:lnSpc>
                        <a:spcAft>
                          <a:spcPts val="0"/>
                        </a:spcAft>
                      </a:pPr>
                      <a:endParaRPr lang="fr-FR" sz="1400">
                        <a:latin typeface="Calibri"/>
                        <a:ea typeface="Calibri"/>
                        <a:cs typeface="Arial"/>
                      </a:endParaRPr>
                    </a:p>
                  </a:txBody>
                  <a:tcPr marL="68579" marR="68579" marT="0" marB="0"/>
                </a:tc>
                <a:tc>
                  <a:txBody>
                    <a:bodyPr/>
                    <a:lstStyle/>
                    <a:p>
                      <a:pPr>
                        <a:lnSpc>
                          <a:spcPct val="115000"/>
                        </a:lnSpc>
                        <a:spcAft>
                          <a:spcPts val="0"/>
                        </a:spcAft>
                      </a:pPr>
                      <a:endParaRPr lang="fr-FR" sz="1400">
                        <a:latin typeface="Calibri"/>
                        <a:ea typeface="Calibri"/>
                        <a:cs typeface="Arial"/>
                      </a:endParaRPr>
                    </a:p>
                  </a:txBody>
                  <a:tcPr marL="68579" marR="68579" marT="0" marB="0"/>
                </a:tc>
                <a:tc>
                  <a:txBody>
                    <a:bodyPr/>
                    <a:lstStyle/>
                    <a:p>
                      <a:pPr>
                        <a:lnSpc>
                          <a:spcPct val="115000"/>
                        </a:lnSpc>
                        <a:spcAft>
                          <a:spcPts val="0"/>
                        </a:spcAft>
                      </a:pPr>
                      <a:endParaRPr lang="fr-FR" sz="1400">
                        <a:latin typeface="Calibri"/>
                        <a:ea typeface="Calibri"/>
                        <a:cs typeface="Arial"/>
                      </a:endParaRPr>
                    </a:p>
                  </a:txBody>
                  <a:tcPr marL="68579" marR="68579" marT="0" marB="0"/>
                </a:tc>
                <a:tc>
                  <a:txBody>
                    <a:bodyPr/>
                    <a:lstStyle/>
                    <a:p>
                      <a:pPr>
                        <a:lnSpc>
                          <a:spcPct val="115000"/>
                        </a:lnSpc>
                        <a:spcAft>
                          <a:spcPts val="0"/>
                        </a:spcAft>
                      </a:pPr>
                      <a:endParaRPr lang="fr-FR" sz="1400">
                        <a:latin typeface="Calibri"/>
                        <a:ea typeface="Calibri"/>
                        <a:cs typeface="Arial"/>
                      </a:endParaRPr>
                    </a:p>
                  </a:txBody>
                  <a:tcPr marL="68579" marR="68579" marT="0" marB="0"/>
                </a:tc>
                <a:tc>
                  <a:txBody>
                    <a:bodyPr/>
                    <a:lstStyle/>
                    <a:p>
                      <a:pPr>
                        <a:lnSpc>
                          <a:spcPct val="115000"/>
                        </a:lnSpc>
                        <a:spcAft>
                          <a:spcPts val="0"/>
                        </a:spcAft>
                      </a:pPr>
                      <a:endParaRPr lang="fr-FR" sz="1400">
                        <a:latin typeface="Calibri"/>
                        <a:ea typeface="Calibri"/>
                        <a:cs typeface="Arial"/>
                      </a:endParaRPr>
                    </a:p>
                  </a:txBody>
                  <a:tcPr marL="68579" marR="68579" marT="0" marB="0"/>
                </a:tc>
                <a:tc>
                  <a:txBody>
                    <a:bodyPr/>
                    <a:lstStyle/>
                    <a:p>
                      <a:pPr>
                        <a:lnSpc>
                          <a:spcPct val="115000"/>
                        </a:lnSpc>
                        <a:spcAft>
                          <a:spcPts val="0"/>
                        </a:spcAft>
                      </a:pPr>
                      <a:endParaRPr lang="fr-FR" sz="1400">
                        <a:latin typeface="Calibri"/>
                        <a:ea typeface="Calibri"/>
                        <a:cs typeface="Arial"/>
                      </a:endParaRPr>
                    </a:p>
                  </a:txBody>
                  <a:tcPr marL="68579" marR="68579" marT="0" marB="0"/>
                </a:tc>
                <a:tc>
                  <a:txBody>
                    <a:bodyPr/>
                    <a:lstStyle/>
                    <a:p>
                      <a:pPr>
                        <a:lnSpc>
                          <a:spcPct val="115000"/>
                        </a:lnSpc>
                        <a:spcAft>
                          <a:spcPts val="0"/>
                        </a:spcAft>
                      </a:pPr>
                      <a:endParaRPr lang="fr-FR" sz="1400" dirty="0">
                        <a:latin typeface="Calibri"/>
                        <a:ea typeface="Calibri"/>
                        <a:cs typeface="Arial"/>
                      </a:endParaRPr>
                    </a:p>
                  </a:txBody>
                  <a:tcPr marL="68579" marR="68579" marT="0" marB="0"/>
                </a:tc>
              </a:tr>
              <a:tr h="834995">
                <a:tc>
                  <a:txBody>
                    <a:bodyPr/>
                    <a:lstStyle/>
                    <a:p>
                      <a:pPr>
                        <a:lnSpc>
                          <a:spcPct val="115000"/>
                        </a:lnSpc>
                        <a:spcAft>
                          <a:spcPts val="0"/>
                        </a:spcAft>
                      </a:pPr>
                      <a:endParaRPr lang="fr-FR" sz="1400" dirty="0">
                        <a:latin typeface="Calibri"/>
                        <a:ea typeface="Calibri"/>
                        <a:cs typeface="Arial"/>
                      </a:endParaRPr>
                    </a:p>
                  </a:txBody>
                  <a:tcPr marL="68579" marR="68579" marT="0" marB="0"/>
                </a:tc>
                <a:tc>
                  <a:txBody>
                    <a:bodyPr/>
                    <a:lstStyle/>
                    <a:p>
                      <a:pPr>
                        <a:lnSpc>
                          <a:spcPct val="115000"/>
                        </a:lnSpc>
                        <a:spcAft>
                          <a:spcPts val="0"/>
                        </a:spcAft>
                      </a:pPr>
                      <a:endParaRPr lang="fr-FR" sz="1400" dirty="0">
                        <a:latin typeface="Calibri"/>
                        <a:ea typeface="Calibri"/>
                        <a:cs typeface="Arial"/>
                      </a:endParaRPr>
                    </a:p>
                  </a:txBody>
                  <a:tcPr marL="68579" marR="68579" marT="0" marB="0"/>
                </a:tc>
                <a:tc>
                  <a:txBody>
                    <a:bodyPr/>
                    <a:lstStyle/>
                    <a:p>
                      <a:pPr>
                        <a:lnSpc>
                          <a:spcPct val="115000"/>
                        </a:lnSpc>
                        <a:spcAft>
                          <a:spcPts val="0"/>
                        </a:spcAft>
                      </a:pPr>
                      <a:endParaRPr lang="fr-FR" sz="1400">
                        <a:latin typeface="Calibri"/>
                        <a:ea typeface="Calibri"/>
                        <a:cs typeface="Arial"/>
                      </a:endParaRPr>
                    </a:p>
                  </a:txBody>
                  <a:tcPr marL="68579" marR="68579" marT="0" marB="0"/>
                </a:tc>
                <a:tc>
                  <a:txBody>
                    <a:bodyPr/>
                    <a:lstStyle/>
                    <a:p>
                      <a:pPr>
                        <a:lnSpc>
                          <a:spcPct val="115000"/>
                        </a:lnSpc>
                        <a:spcAft>
                          <a:spcPts val="0"/>
                        </a:spcAft>
                      </a:pPr>
                      <a:endParaRPr lang="fr-FR" sz="1400">
                        <a:latin typeface="Calibri"/>
                        <a:ea typeface="Calibri"/>
                        <a:cs typeface="Arial"/>
                      </a:endParaRPr>
                    </a:p>
                  </a:txBody>
                  <a:tcPr marL="68579" marR="68579" marT="0" marB="0"/>
                </a:tc>
                <a:tc>
                  <a:txBody>
                    <a:bodyPr/>
                    <a:lstStyle/>
                    <a:p>
                      <a:pPr>
                        <a:lnSpc>
                          <a:spcPct val="115000"/>
                        </a:lnSpc>
                        <a:spcAft>
                          <a:spcPts val="0"/>
                        </a:spcAft>
                      </a:pPr>
                      <a:endParaRPr lang="fr-FR" sz="1400">
                        <a:latin typeface="Calibri"/>
                        <a:ea typeface="Calibri"/>
                        <a:cs typeface="Arial"/>
                      </a:endParaRPr>
                    </a:p>
                  </a:txBody>
                  <a:tcPr marL="68579" marR="68579" marT="0" marB="0"/>
                </a:tc>
                <a:tc>
                  <a:txBody>
                    <a:bodyPr/>
                    <a:lstStyle/>
                    <a:p>
                      <a:pPr>
                        <a:lnSpc>
                          <a:spcPct val="115000"/>
                        </a:lnSpc>
                        <a:spcAft>
                          <a:spcPts val="0"/>
                        </a:spcAft>
                      </a:pPr>
                      <a:endParaRPr lang="fr-FR" sz="1400">
                        <a:latin typeface="Calibri"/>
                        <a:ea typeface="Calibri"/>
                        <a:cs typeface="Arial"/>
                      </a:endParaRPr>
                    </a:p>
                  </a:txBody>
                  <a:tcPr marL="68579" marR="68579" marT="0" marB="0"/>
                </a:tc>
                <a:tc>
                  <a:txBody>
                    <a:bodyPr/>
                    <a:lstStyle/>
                    <a:p>
                      <a:pPr>
                        <a:lnSpc>
                          <a:spcPct val="115000"/>
                        </a:lnSpc>
                        <a:spcAft>
                          <a:spcPts val="0"/>
                        </a:spcAft>
                      </a:pPr>
                      <a:endParaRPr lang="fr-FR" sz="1400" dirty="0">
                        <a:latin typeface="Calibri"/>
                        <a:ea typeface="Calibri"/>
                        <a:cs typeface="Arial"/>
                      </a:endParaRPr>
                    </a:p>
                  </a:txBody>
                  <a:tcPr marL="68579" marR="68579" marT="0" marB="0"/>
                </a:tc>
              </a:tr>
            </a:tbl>
          </a:graphicData>
        </a:graphic>
      </p:graphicFrame>
    </p:spTree>
    <p:extLst>
      <p:ext uri="{BB962C8B-B14F-4D97-AF65-F5344CB8AC3E}">
        <p14:creationId xmlns="" xmlns:p14="http://schemas.microsoft.com/office/powerpoint/2010/main" val="824207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31000" r="-31000"/>
          </a:stretch>
        </a:blipFill>
        <a:effectLst/>
      </p:bgPr>
    </p:bg>
    <p:spTree>
      <p:nvGrpSpPr>
        <p:cNvPr id="1" name=""/>
        <p:cNvGrpSpPr/>
        <p:nvPr/>
      </p:nvGrpSpPr>
      <p:grpSpPr>
        <a:xfrm>
          <a:off x="0" y="0"/>
          <a:ext cx="0" cy="0"/>
          <a:chOff x="0" y="0"/>
          <a:chExt cx="0" cy="0"/>
        </a:xfrm>
      </p:grpSpPr>
      <p:sp>
        <p:nvSpPr>
          <p:cNvPr id="7" name="Titre 1"/>
          <p:cNvSpPr>
            <a:spLocks noGrp="1"/>
          </p:cNvSpPr>
          <p:nvPr>
            <p:ph type="title"/>
          </p:nvPr>
        </p:nvSpPr>
        <p:spPr>
          <a:xfrm>
            <a:off x="762381" y="2362201"/>
            <a:ext cx="4094122" cy="1600200"/>
          </a:xfrm>
        </p:spPr>
        <p:txBody>
          <a:bodyPr>
            <a:normAutofit fontScale="90000"/>
          </a:bodyPr>
          <a:lstStyle/>
          <a:p>
            <a:pPr algn="ctr"/>
            <a:r>
              <a:rPr lang="fr-FR" sz="4000" b="1" dirty="0" smtClean="0">
                <a:solidFill>
                  <a:srgbClr val="AE2C12"/>
                </a:solidFill>
                <a:latin typeface="Arial" pitchFamily="34" charset="0"/>
                <a:cs typeface="Arial" pitchFamily="34" charset="0"/>
              </a:rPr>
              <a:t>Etape6:</a:t>
            </a:r>
            <a:r>
              <a:rPr lang="fr-FR" sz="4000" b="1" dirty="0" smtClean="0">
                <a:solidFill>
                  <a:schemeClr val="accent2"/>
                </a:solidFill>
                <a:latin typeface="Arial" pitchFamily="34" charset="0"/>
                <a:cs typeface="Arial" pitchFamily="34" charset="0"/>
              </a:rPr>
              <a:t> </a:t>
            </a:r>
            <a:r>
              <a:rPr lang="fr-FR" sz="4000" dirty="0" smtClean="0">
                <a:latin typeface="Arial" pitchFamily="34" charset="0"/>
                <a:cs typeface="Arial" pitchFamily="34" charset="0"/>
              </a:rPr>
              <a:t/>
            </a:r>
            <a:br>
              <a:rPr lang="fr-FR" sz="4000" dirty="0" smtClean="0">
                <a:latin typeface="Arial" pitchFamily="34" charset="0"/>
                <a:cs typeface="Arial" pitchFamily="34" charset="0"/>
              </a:rPr>
            </a:br>
            <a:r>
              <a:rPr lang="fr-FR" sz="4000" dirty="0" smtClean="0">
                <a:latin typeface="Arial" pitchFamily="34" charset="0"/>
                <a:cs typeface="Arial" pitchFamily="34" charset="0"/>
              </a:rPr>
              <a:t> Enregistrer  et élaborer des rapports</a:t>
            </a:r>
          </a:p>
        </p:txBody>
      </p:sp>
      <p:sp>
        <p:nvSpPr>
          <p:cNvPr id="9" name="Espace réservé du texte 3"/>
          <p:cNvSpPr txBox="1">
            <a:spLocks/>
          </p:cNvSpPr>
          <p:nvPr/>
        </p:nvSpPr>
        <p:spPr>
          <a:xfrm>
            <a:off x="4715691" y="444137"/>
            <a:ext cx="7171509" cy="6215745"/>
          </a:xfrm>
          <a:prstGeom prst="rect">
            <a:avLst/>
          </a:prstGeom>
        </p:spPr>
        <p:txBody>
          <a:bodyPr>
            <a:normAutofit fontScale="92500" lnSpcReduction="20000"/>
          </a:bodyPr>
          <a:lstStyle/>
          <a:p>
            <a:pPr hangingPunct="0"/>
            <a:r>
              <a:rPr lang="fr-FR" sz="3200" dirty="0" smtClean="0"/>
              <a:t>L’ensemble des étapes du processus du management des risques et ses résultats devront faire l‘objet d’enregistrement et de rapports selon des mécanismes appropriés dans le but de :</a:t>
            </a:r>
          </a:p>
          <a:p>
            <a:pPr hangingPunct="0"/>
            <a:endParaRPr lang="fr-FR" sz="3200" dirty="0" smtClean="0"/>
          </a:p>
          <a:p>
            <a:pPr lvl="0" hangingPunct="0">
              <a:buFont typeface="Wingdings" pitchFamily="2" charset="2"/>
              <a:buChar char="§"/>
            </a:pPr>
            <a:r>
              <a:rPr lang="fr-FR" sz="3200" dirty="0" smtClean="0"/>
              <a:t>Communiquer et disséminer une culture de management des risques au sein de l’entité publique ;</a:t>
            </a:r>
          </a:p>
          <a:p>
            <a:pPr lvl="0" hangingPunct="0">
              <a:buFont typeface="Wingdings" pitchFamily="2" charset="2"/>
              <a:buChar char="§"/>
            </a:pPr>
            <a:r>
              <a:rPr lang="fr-FR" sz="3200" dirty="0" smtClean="0"/>
              <a:t>Garantir la traçabilité et servir de preuves tangibles lors de l’intervention des organes de contrôle ;</a:t>
            </a:r>
          </a:p>
          <a:p>
            <a:pPr lvl="0" hangingPunct="0">
              <a:buFont typeface="Wingdings" pitchFamily="2" charset="2"/>
              <a:buChar char="§"/>
            </a:pPr>
            <a:r>
              <a:rPr lang="fr-FR" sz="3200" dirty="0" smtClean="0"/>
              <a:t>Fournir les informations nécessaires à la prise de décision ;</a:t>
            </a:r>
          </a:p>
          <a:p>
            <a:pPr lvl="0" hangingPunct="0">
              <a:buFont typeface="Wingdings" pitchFamily="2" charset="2"/>
              <a:buChar char="§"/>
            </a:pPr>
            <a:r>
              <a:rPr lang="fr-FR" sz="3200" dirty="0" smtClean="0"/>
              <a:t>faciliter l'interaction avec les parties prenantes.</a:t>
            </a:r>
          </a:p>
          <a:p>
            <a:pPr marL="228600" marR="0" lvl="0" indent="-228600" algn="l" defTabSz="914400" rtl="0" eaLnBrk="1" fontAlgn="auto" latinLnBrk="0" hangingPunct="1">
              <a:lnSpc>
                <a:spcPct val="90000"/>
              </a:lnSpc>
              <a:spcBef>
                <a:spcPts val="1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 xmlns:p14="http://schemas.microsoft.com/office/powerpoint/2010/main" val="824207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31000" r="-31000"/>
          </a:stretch>
        </a:blipFill>
        <a:effectLst/>
      </p:bgPr>
    </p:bg>
    <p:spTree>
      <p:nvGrpSpPr>
        <p:cNvPr id="1" name=""/>
        <p:cNvGrpSpPr/>
        <p:nvPr/>
      </p:nvGrpSpPr>
      <p:grpSpPr>
        <a:xfrm>
          <a:off x="0" y="0"/>
          <a:ext cx="0" cy="0"/>
          <a:chOff x="0" y="0"/>
          <a:chExt cx="0" cy="0"/>
        </a:xfrm>
      </p:grpSpPr>
      <p:sp>
        <p:nvSpPr>
          <p:cNvPr id="7" name="Titre 1"/>
          <p:cNvSpPr>
            <a:spLocks noGrp="1"/>
          </p:cNvSpPr>
          <p:nvPr>
            <p:ph type="title"/>
          </p:nvPr>
        </p:nvSpPr>
        <p:spPr>
          <a:xfrm>
            <a:off x="0" y="1554480"/>
            <a:ext cx="5150224" cy="5303520"/>
          </a:xfrm>
        </p:spPr>
        <p:txBody>
          <a:bodyPr>
            <a:normAutofit fontScale="90000"/>
          </a:bodyPr>
          <a:lstStyle/>
          <a:p>
            <a:pPr marL="846106" lvl="1" indent="-362617" eaLnBrk="0" hangingPunct="0">
              <a:tabLst>
                <a:tab pos="1442074" algn="l"/>
              </a:tabLst>
            </a:pPr>
            <a:r>
              <a:rPr lang="fr-FR" sz="2300" b="1" dirty="0" smtClean="0">
                <a:solidFill>
                  <a:srgbClr val="FF0000"/>
                </a:solidFill>
                <a:ea typeface="Verdana" pitchFamily="34" charset="0"/>
              </a:rPr>
              <a:t>     </a:t>
            </a:r>
            <a:r>
              <a:rPr lang="fr-FR" sz="2400" b="1" dirty="0" smtClean="0">
                <a:solidFill>
                  <a:srgbClr val="FF0000"/>
                </a:solidFill>
                <a:ea typeface="Verdana" pitchFamily="34" charset="0"/>
              </a:rPr>
              <a:t>Indispensable d’investir du temps.</a:t>
            </a:r>
            <a:br>
              <a:rPr lang="fr-FR" sz="2400" b="1" dirty="0" smtClean="0">
                <a:solidFill>
                  <a:srgbClr val="FF0000"/>
                </a:solidFill>
                <a:ea typeface="Verdana" pitchFamily="34" charset="0"/>
              </a:rPr>
            </a:br>
            <a:r>
              <a:rPr lang="fr-FR" sz="2400" b="1" dirty="0" smtClean="0">
                <a:solidFill>
                  <a:srgbClr val="FF0000"/>
                </a:solidFill>
                <a:ea typeface="Verdana" pitchFamily="34" charset="0"/>
              </a:rPr>
              <a:t> </a:t>
            </a:r>
            <a:br>
              <a:rPr lang="fr-FR" sz="2400" b="1" dirty="0" smtClean="0">
                <a:solidFill>
                  <a:srgbClr val="FF0000"/>
                </a:solidFill>
                <a:ea typeface="Verdana" pitchFamily="34" charset="0"/>
              </a:rPr>
            </a:br>
            <a:r>
              <a:rPr lang="fr-FR" sz="2400" b="1" dirty="0" smtClean="0">
                <a:solidFill>
                  <a:srgbClr val="FF0000"/>
                </a:solidFill>
                <a:ea typeface="Verdana" pitchFamily="34" charset="0"/>
              </a:rPr>
              <a:t/>
            </a:r>
            <a:br>
              <a:rPr lang="fr-FR" sz="2400" b="1" dirty="0" smtClean="0">
                <a:solidFill>
                  <a:srgbClr val="FF0000"/>
                </a:solidFill>
                <a:ea typeface="Verdana" pitchFamily="34" charset="0"/>
              </a:rPr>
            </a:br>
            <a:r>
              <a:rPr lang="fr-FR" sz="2400" b="1" dirty="0" smtClean="0">
                <a:solidFill>
                  <a:srgbClr val="FF0000"/>
                </a:solidFill>
                <a:ea typeface="Verdana" pitchFamily="34" charset="0"/>
              </a:rPr>
              <a:t>Manque de reconnaissance de la VA du </a:t>
            </a:r>
            <a:r>
              <a:rPr lang="fr-FR" sz="2400" b="1" dirty="0" err="1" smtClean="0">
                <a:solidFill>
                  <a:srgbClr val="FF0000"/>
                </a:solidFill>
                <a:ea typeface="Verdana" pitchFamily="34" charset="0"/>
              </a:rPr>
              <a:t>Risk</a:t>
            </a:r>
            <a:r>
              <a:rPr lang="fr-FR" sz="2400" b="1" dirty="0" smtClean="0">
                <a:solidFill>
                  <a:srgbClr val="FF0000"/>
                </a:solidFill>
                <a:ea typeface="Verdana" pitchFamily="34" charset="0"/>
              </a:rPr>
              <a:t> Management</a:t>
            </a:r>
            <a:r>
              <a:rPr lang="fr-FR" sz="2400" b="1" dirty="0" smtClean="0">
                <a:solidFill>
                  <a:srgbClr val="FF0000"/>
                </a:solidFill>
              </a:rPr>
              <a:t> </a:t>
            </a:r>
            <a:br>
              <a:rPr lang="fr-FR" sz="2400" b="1" dirty="0" smtClean="0">
                <a:solidFill>
                  <a:srgbClr val="FF0000"/>
                </a:solidFill>
              </a:rPr>
            </a:br>
            <a:r>
              <a:rPr lang="fr-FR" sz="2400" b="1" dirty="0" smtClean="0">
                <a:solidFill>
                  <a:srgbClr val="FF0000"/>
                </a:solidFill>
              </a:rPr>
              <a:t/>
            </a:r>
            <a:br>
              <a:rPr lang="fr-FR" sz="2400" b="1" dirty="0" smtClean="0">
                <a:solidFill>
                  <a:srgbClr val="FF0000"/>
                </a:solidFill>
              </a:rPr>
            </a:br>
            <a:r>
              <a:rPr lang="fr-FR" sz="2400" b="1" dirty="0" smtClean="0">
                <a:solidFill>
                  <a:srgbClr val="FF0000"/>
                </a:solidFill>
                <a:ea typeface="Verdana" pitchFamily="34" charset="0"/>
              </a:rPr>
              <a:t>Mauvaise compréhension  des rôles et des responsabilités de chacun dans l’élaboration, la mise en œuvre et la mise à jour de la cartographie des risques</a:t>
            </a:r>
            <a:r>
              <a:rPr lang="fr-FR" sz="2300" b="1" dirty="0" smtClean="0">
                <a:solidFill>
                  <a:srgbClr val="FF0000"/>
                </a:solidFill>
                <a:ea typeface="Verdana" pitchFamily="34" charset="0"/>
              </a:rPr>
              <a:t/>
            </a:r>
            <a:br>
              <a:rPr lang="fr-FR" sz="2300" b="1" dirty="0" smtClean="0">
                <a:solidFill>
                  <a:srgbClr val="FF0000"/>
                </a:solidFill>
                <a:ea typeface="Verdana" pitchFamily="34" charset="0"/>
              </a:rPr>
            </a:br>
            <a:endParaRPr lang="fr-FR" sz="4000" dirty="0" smtClean="0">
              <a:latin typeface="Arial" pitchFamily="34" charset="0"/>
              <a:cs typeface="Arial" pitchFamily="34" charset="0"/>
            </a:endParaRPr>
          </a:p>
        </p:txBody>
      </p:sp>
      <p:sp>
        <p:nvSpPr>
          <p:cNvPr id="4" name="Rectangle 3"/>
          <p:cNvSpPr/>
          <p:nvPr/>
        </p:nvSpPr>
        <p:spPr>
          <a:xfrm>
            <a:off x="1606731" y="992777"/>
            <a:ext cx="10110652" cy="461665"/>
          </a:xfrm>
          <a:prstGeom prst="rect">
            <a:avLst/>
          </a:prstGeom>
        </p:spPr>
        <p:txBody>
          <a:bodyPr wrap="square">
            <a:spAutoFit/>
          </a:bodyPr>
          <a:lstStyle/>
          <a:p>
            <a:pPr eaLnBrk="0" hangingPunct="0">
              <a:tabLst>
                <a:tab pos="362617" algn="l"/>
              </a:tabLst>
            </a:pPr>
            <a:r>
              <a:rPr lang="fr-FR" sz="2400" b="1" dirty="0" smtClean="0">
                <a:solidFill>
                  <a:srgbClr val="00009A"/>
                </a:solidFill>
                <a:ea typeface="Verdana" pitchFamily="34" charset="0"/>
              </a:rPr>
              <a:t>En conclusion, quelques </a:t>
            </a:r>
            <a:r>
              <a:rPr lang="fr-FR" sz="2400" b="1" dirty="0" smtClean="0">
                <a:solidFill>
                  <a:srgbClr val="FF0000"/>
                </a:solidFill>
                <a:ea typeface="Verdana" pitchFamily="34" charset="0"/>
              </a:rPr>
              <a:t>écueils</a:t>
            </a:r>
            <a:r>
              <a:rPr lang="fr-FR" sz="2400" b="1" dirty="0" smtClean="0">
                <a:solidFill>
                  <a:srgbClr val="00009A"/>
                </a:solidFill>
                <a:ea typeface="Verdana" pitchFamily="34" charset="0"/>
              </a:rPr>
              <a:t>          mais         un   </a:t>
            </a:r>
            <a:r>
              <a:rPr lang="fr-FR" sz="2400" b="1" dirty="0" smtClean="0">
                <a:solidFill>
                  <a:srgbClr val="00B050"/>
                </a:solidFill>
                <a:ea typeface="Verdana" pitchFamily="34" charset="0"/>
              </a:rPr>
              <a:t>exercice à valeur ajoutée</a:t>
            </a:r>
            <a:endParaRPr lang="fr-FR" sz="2400" dirty="0">
              <a:solidFill>
                <a:srgbClr val="00B050"/>
              </a:solidFill>
              <a:ea typeface="Verdana" pitchFamily="34" charset="0"/>
            </a:endParaRPr>
          </a:p>
        </p:txBody>
      </p:sp>
      <p:sp>
        <p:nvSpPr>
          <p:cNvPr id="5" name="Rectangle 4"/>
          <p:cNvSpPr/>
          <p:nvPr/>
        </p:nvSpPr>
        <p:spPr>
          <a:xfrm>
            <a:off x="483327" y="261257"/>
            <a:ext cx="7037272" cy="769441"/>
          </a:xfrm>
          <a:prstGeom prst="rect">
            <a:avLst/>
          </a:prstGeom>
        </p:spPr>
        <p:txBody>
          <a:bodyPr wrap="square">
            <a:spAutoFit/>
          </a:bodyPr>
          <a:lstStyle/>
          <a:p>
            <a:r>
              <a:rPr kumimoji="1" lang="fr-FR" sz="4400" b="1" dirty="0" smtClean="0">
                <a:latin typeface="Arial" pitchFamily="34" charset="0"/>
                <a:cs typeface="Arial" pitchFamily="34" charset="0"/>
              </a:rPr>
              <a:t>Conclusion  </a:t>
            </a:r>
            <a:endParaRPr lang="fr-FR" sz="4400" dirty="0"/>
          </a:p>
        </p:txBody>
      </p:sp>
      <p:sp>
        <p:nvSpPr>
          <p:cNvPr id="6" name="Rectangle 5"/>
          <p:cNvSpPr/>
          <p:nvPr/>
        </p:nvSpPr>
        <p:spPr>
          <a:xfrm>
            <a:off x="8020594" y="1619793"/>
            <a:ext cx="3592286" cy="2123658"/>
          </a:xfrm>
          <a:prstGeom prst="rect">
            <a:avLst/>
          </a:prstGeom>
        </p:spPr>
        <p:txBody>
          <a:bodyPr wrap="square">
            <a:spAutoFit/>
          </a:bodyPr>
          <a:lstStyle/>
          <a:p>
            <a:pPr eaLnBrk="0" hangingPunct="0">
              <a:tabLst>
                <a:tab pos="362617" algn="l"/>
              </a:tabLst>
            </a:pPr>
            <a:r>
              <a:rPr lang="fr-FR" sz="2200" b="1" dirty="0" smtClean="0">
                <a:solidFill>
                  <a:srgbClr val="00B050"/>
                </a:solidFill>
                <a:ea typeface="Verdana" pitchFamily="34" charset="0"/>
              </a:rPr>
              <a:t>Une relation de confiance</a:t>
            </a:r>
          </a:p>
          <a:p>
            <a:pPr eaLnBrk="0" hangingPunct="0">
              <a:tabLst>
                <a:tab pos="362617" algn="l"/>
              </a:tabLst>
            </a:pPr>
            <a:r>
              <a:rPr lang="fr-FR" sz="2200" b="1" dirty="0" smtClean="0">
                <a:solidFill>
                  <a:srgbClr val="00B050"/>
                </a:solidFill>
                <a:ea typeface="Verdana" pitchFamily="34" charset="0"/>
              </a:rPr>
              <a:t>Prise de recul « forcée »</a:t>
            </a:r>
            <a:endParaRPr lang="fr-FR" sz="2200" dirty="0" smtClean="0">
              <a:solidFill>
                <a:srgbClr val="00B050"/>
              </a:solidFill>
              <a:ea typeface="Verdana" pitchFamily="34" charset="0"/>
            </a:endParaRPr>
          </a:p>
          <a:p>
            <a:pPr algn="justLow" eaLnBrk="0" hangingPunct="0">
              <a:tabLst>
                <a:tab pos="783991" algn="l"/>
              </a:tabLst>
            </a:pPr>
            <a:r>
              <a:rPr lang="fr-FR" sz="2200" b="1" dirty="0" smtClean="0">
                <a:solidFill>
                  <a:srgbClr val="00B050"/>
                </a:solidFill>
                <a:ea typeface="Verdana" pitchFamily="34" charset="0"/>
              </a:rPr>
              <a:t>Mise en perspective transversale</a:t>
            </a:r>
          </a:p>
          <a:p>
            <a:pPr algn="justLow" eaLnBrk="0" hangingPunct="0">
              <a:tabLst>
                <a:tab pos="783991" algn="l"/>
              </a:tabLst>
            </a:pPr>
            <a:r>
              <a:rPr lang="fr-FR" sz="2200" b="1" dirty="0" smtClean="0">
                <a:solidFill>
                  <a:srgbClr val="00B050"/>
                </a:solidFill>
                <a:ea typeface="Verdana" pitchFamily="34" charset="0"/>
                <a:cs typeface="Verdana" pitchFamily="34" charset="0"/>
              </a:rPr>
              <a:t>Gain en visibilité</a:t>
            </a:r>
            <a:endParaRPr lang="fr-FR" sz="2200" dirty="0" smtClean="0">
              <a:solidFill>
                <a:srgbClr val="00B050"/>
              </a:solidFill>
            </a:endParaRPr>
          </a:p>
          <a:p>
            <a:pPr algn="justLow" eaLnBrk="0" hangingPunct="0">
              <a:tabLst>
                <a:tab pos="783991" algn="l"/>
              </a:tabLst>
            </a:pPr>
            <a:r>
              <a:rPr lang="fr-FR" sz="2200" b="1" dirty="0" smtClean="0">
                <a:solidFill>
                  <a:srgbClr val="00B050"/>
                </a:solidFill>
              </a:rPr>
              <a:t>Transparence accrue</a:t>
            </a:r>
          </a:p>
        </p:txBody>
      </p:sp>
      <p:sp>
        <p:nvSpPr>
          <p:cNvPr id="8" name="Rectangle 7"/>
          <p:cNvSpPr/>
          <p:nvPr/>
        </p:nvSpPr>
        <p:spPr>
          <a:xfrm>
            <a:off x="5728447" y="4310743"/>
            <a:ext cx="6266329" cy="646331"/>
          </a:xfrm>
          <a:prstGeom prst="rect">
            <a:avLst/>
          </a:prstGeom>
        </p:spPr>
        <p:txBody>
          <a:bodyPr wrap="square">
            <a:spAutoFit/>
          </a:bodyPr>
          <a:lstStyle/>
          <a:p>
            <a:pPr eaLnBrk="0" hangingPunct="0">
              <a:buFontTx/>
              <a:buChar char="•"/>
              <a:tabLst>
                <a:tab pos="1205365" algn="l"/>
              </a:tabLst>
            </a:pPr>
            <a:r>
              <a:rPr lang="fr-FR" b="1" dirty="0" smtClean="0">
                <a:solidFill>
                  <a:srgbClr val="7030A0"/>
                </a:solidFill>
                <a:ea typeface="Verdana" pitchFamily="34" charset="0"/>
              </a:rPr>
              <a:t>Apprendre à se connaître et à travailler ensemble différentes unités/ Management des Risques:</a:t>
            </a:r>
            <a:endParaRPr lang="fr-FR" sz="400" dirty="0">
              <a:solidFill>
                <a:srgbClr val="7030A0"/>
              </a:solidFill>
              <a:ea typeface="Verdana" pitchFamily="34" charset="0"/>
            </a:endParaRPr>
          </a:p>
        </p:txBody>
      </p:sp>
      <p:sp>
        <p:nvSpPr>
          <p:cNvPr id="10" name="Ellipse 9"/>
          <p:cNvSpPr/>
          <p:nvPr/>
        </p:nvSpPr>
        <p:spPr>
          <a:xfrm>
            <a:off x="5284510" y="5264331"/>
            <a:ext cx="6733309" cy="1593669"/>
          </a:xfrm>
          <a:prstGeom prst="ellipse">
            <a:avLst/>
          </a:prstGeom>
        </p:spPr>
        <p:style>
          <a:lnRef idx="3">
            <a:schemeClr val="lt1"/>
          </a:lnRef>
          <a:fillRef idx="1">
            <a:schemeClr val="accent3"/>
          </a:fillRef>
          <a:effectRef idx="1">
            <a:schemeClr val="accent3"/>
          </a:effectRef>
          <a:fontRef idx="minor">
            <a:schemeClr val="lt1"/>
          </a:fontRef>
        </p:style>
        <p:txBody>
          <a:bodyPr lIns="96698" tIns="48349" rIns="96698" bIns="48349" rtlCol="1" anchor="ctr"/>
          <a:lstStyle/>
          <a:p>
            <a:pPr algn="ctr" eaLnBrk="0" hangingPunct="0"/>
            <a:r>
              <a:rPr lang="fr-FR" sz="2500" dirty="0">
                <a:solidFill>
                  <a:srgbClr val="00009A"/>
                </a:solidFill>
              </a:rPr>
              <a:t>Vision </a:t>
            </a:r>
            <a:r>
              <a:rPr lang="fr-FR" sz="2500" b="1" dirty="0">
                <a:solidFill>
                  <a:srgbClr val="00009A"/>
                </a:solidFill>
              </a:rPr>
              <a:t>partagée</a:t>
            </a:r>
            <a:r>
              <a:rPr lang="fr-FR" sz="2500" dirty="0">
                <a:solidFill>
                  <a:srgbClr val="00009A"/>
                </a:solidFill>
              </a:rPr>
              <a:t> d’une </a:t>
            </a:r>
            <a:r>
              <a:rPr lang="fr-FR" sz="2500" b="1" dirty="0">
                <a:solidFill>
                  <a:srgbClr val="00009A"/>
                </a:solidFill>
              </a:rPr>
              <a:t>approche long terme</a:t>
            </a:r>
            <a:endParaRPr lang="fr-FR" sz="2500" dirty="0"/>
          </a:p>
        </p:txBody>
      </p:sp>
      <p:pic>
        <p:nvPicPr>
          <p:cNvPr id="11" name="Picture 1"/>
          <p:cNvPicPr>
            <a:picLocks noChangeAspect="1" noChangeArrowheads="1"/>
          </p:cNvPicPr>
          <p:nvPr/>
        </p:nvPicPr>
        <p:blipFill>
          <a:blip r:embed="rId3"/>
          <a:srcRect/>
          <a:stretch>
            <a:fillRect/>
          </a:stretch>
        </p:blipFill>
        <p:spPr bwMode="auto">
          <a:xfrm>
            <a:off x="4767943" y="1857365"/>
            <a:ext cx="3226526" cy="2392103"/>
          </a:xfrm>
          <a:prstGeom prst="rect">
            <a:avLst/>
          </a:prstGeom>
          <a:noFill/>
          <a:ln w="9525">
            <a:noFill/>
            <a:miter lim="800000"/>
            <a:headEnd/>
            <a:tailEnd/>
          </a:ln>
        </p:spPr>
      </p:pic>
    </p:spTree>
    <p:extLst>
      <p:ext uri="{BB962C8B-B14F-4D97-AF65-F5344CB8AC3E}">
        <p14:creationId xmlns="" xmlns:p14="http://schemas.microsoft.com/office/powerpoint/2010/main" val="824207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31000" r="-31000"/>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376518" y="484093"/>
            <a:ext cx="11815482" cy="309283"/>
          </a:xfrm>
        </p:spPr>
        <p:txBody>
          <a:bodyPr>
            <a:noAutofit/>
          </a:bodyPr>
          <a:lstStyle/>
          <a:p>
            <a:r>
              <a:rPr lang="fr-FR" sz="2800" b="1" dirty="0" smtClean="0"/>
              <a:t>LES DIX COMMANDEMENTS DU MANAGEMENT DES RISQUES</a:t>
            </a:r>
            <a:endParaRPr lang="fr-FR" sz="2800" dirty="0"/>
          </a:p>
        </p:txBody>
      </p:sp>
      <p:sp>
        <p:nvSpPr>
          <p:cNvPr id="12289" name="Rectangle 1"/>
          <p:cNvSpPr>
            <a:spLocks noChangeArrowheads="1"/>
          </p:cNvSpPr>
          <p:nvPr/>
        </p:nvSpPr>
        <p:spPr bwMode="auto">
          <a:xfrm>
            <a:off x="195943" y="1201783"/>
            <a:ext cx="11771939"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600" b="1" i="0" u="none" strike="noStrike" cap="none" normalizeH="0" baseline="0" dirty="0" smtClean="0">
                <a:ln>
                  <a:noFill/>
                </a:ln>
                <a:solidFill>
                  <a:srgbClr val="000081"/>
                </a:solidFill>
                <a:effectLst/>
                <a:latin typeface="Calibri" pitchFamily="34" charset="0"/>
                <a:ea typeface="Calibri" pitchFamily="34" charset="0"/>
                <a:cs typeface="ArialMT"/>
              </a:rPr>
              <a:t>1. Risque et incertitude tu reconna</a:t>
            </a:r>
            <a:r>
              <a:rPr kumimoji="0" lang="fr-FR" sz="2600" b="1" i="0" u="none" strike="noStrike" cap="none" normalizeH="0" baseline="0" dirty="0" smtClean="0">
                <a:ln>
                  <a:noFill/>
                </a:ln>
                <a:solidFill>
                  <a:srgbClr val="000081"/>
                </a:solidFill>
                <a:effectLst/>
                <a:latin typeface="Calibri"/>
                <a:ea typeface="ArialMT"/>
                <a:cs typeface="ArialMT"/>
              </a:rPr>
              <a:t>î</a:t>
            </a:r>
            <a:r>
              <a:rPr kumimoji="0" lang="fr-FR" sz="2600" b="1" i="0" u="none" strike="noStrike" cap="none" normalizeH="0" baseline="0" dirty="0" smtClean="0">
                <a:ln>
                  <a:noFill/>
                </a:ln>
                <a:solidFill>
                  <a:srgbClr val="000081"/>
                </a:solidFill>
                <a:effectLst/>
                <a:latin typeface="Calibri" pitchFamily="34" charset="0"/>
                <a:ea typeface="Calibri" pitchFamily="34" charset="0"/>
                <a:cs typeface="ArialMT"/>
              </a:rPr>
              <a:t>tras:</a:t>
            </a:r>
            <a:r>
              <a:rPr kumimoji="0" lang="fr-FR" sz="2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 Le monde est incertain</a:t>
            </a:r>
            <a:endParaRPr kumimoji="0" lang="fr-FR" sz="2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600" b="1" i="0" u="none" strike="noStrike" cap="none" normalizeH="0" baseline="0" dirty="0" smtClean="0">
                <a:ln>
                  <a:noFill/>
                </a:ln>
                <a:solidFill>
                  <a:srgbClr val="000081"/>
                </a:solidFill>
                <a:effectLst/>
                <a:latin typeface="Calibri" pitchFamily="34" charset="0"/>
                <a:ea typeface="Calibri" pitchFamily="34" charset="0"/>
                <a:cs typeface="ArialMT"/>
              </a:rPr>
              <a:t>2. Infaillible tu ne te croiras point:</a:t>
            </a:r>
            <a:r>
              <a:rPr kumimoji="0" lang="fr-FR" sz="2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 Se m</a:t>
            </a:r>
            <a:r>
              <a:rPr kumimoji="0" lang="fr-FR" sz="2600" b="1" i="0" u="none" strike="noStrike" cap="none" normalizeH="0" baseline="0" dirty="0" smtClean="0">
                <a:ln>
                  <a:noFill/>
                </a:ln>
                <a:solidFill>
                  <a:schemeClr val="tx1"/>
                </a:solidFill>
                <a:effectLst/>
                <a:latin typeface="Calibri"/>
                <a:ea typeface="Calibri" pitchFamily="34" charset="0"/>
                <a:cs typeface="Tahoma" pitchFamily="34" charset="0"/>
              </a:rPr>
              <a:t>é</a:t>
            </a:r>
            <a:r>
              <a:rPr kumimoji="0" lang="fr-FR" sz="2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fier de ses certitudes</a:t>
            </a:r>
            <a:endParaRPr kumimoji="0" lang="fr-FR" sz="2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600" b="1" i="0" u="none" strike="noStrike" cap="none" normalizeH="0" baseline="0" dirty="0" smtClean="0">
                <a:ln>
                  <a:noFill/>
                </a:ln>
                <a:solidFill>
                  <a:srgbClr val="000081"/>
                </a:solidFill>
                <a:effectLst/>
                <a:latin typeface="Calibri" pitchFamily="34" charset="0"/>
                <a:ea typeface="Calibri" pitchFamily="34" charset="0"/>
                <a:cs typeface="ArialMT"/>
              </a:rPr>
              <a:t>3. Au probl</a:t>
            </a:r>
            <a:r>
              <a:rPr kumimoji="0" lang="fr-FR" sz="2600" b="1" i="0" u="none" strike="noStrike" cap="none" normalizeH="0" baseline="0" dirty="0" smtClean="0">
                <a:ln>
                  <a:noFill/>
                </a:ln>
                <a:solidFill>
                  <a:srgbClr val="000081"/>
                </a:solidFill>
                <a:effectLst/>
                <a:latin typeface="Calibri"/>
                <a:ea typeface="ArialMT"/>
                <a:cs typeface="ArialMT"/>
              </a:rPr>
              <a:t>è</a:t>
            </a:r>
            <a:r>
              <a:rPr kumimoji="0" lang="fr-FR" sz="2600" b="1" i="0" u="none" strike="noStrike" cap="none" normalizeH="0" baseline="0" dirty="0" smtClean="0">
                <a:ln>
                  <a:noFill/>
                </a:ln>
                <a:solidFill>
                  <a:srgbClr val="000081"/>
                </a:solidFill>
                <a:effectLst/>
                <a:latin typeface="Calibri" pitchFamily="34" charset="0"/>
                <a:ea typeface="Calibri" pitchFamily="34" charset="0"/>
                <a:cs typeface="ArialMT"/>
              </a:rPr>
              <a:t>me pos</a:t>
            </a:r>
            <a:r>
              <a:rPr kumimoji="0" lang="fr-FR" sz="2600" b="1" i="0" u="none" strike="noStrike" cap="none" normalizeH="0" baseline="0" dirty="0" smtClean="0">
                <a:ln>
                  <a:noFill/>
                </a:ln>
                <a:solidFill>
                  <a:srgbClr val="000081"/>
                </a:solidFill>
                <a:effectLst/>
                <a:latin typeface="Calibri"/>
                <a:ea typeface="ArialMT"/>
                <a:cs typeface="ArialMT"/>
              </a:rPr>
              <a:t>é</a:t>
            </a:r>
            <a:r>
              <a:rPr kumimoji="0" lang="fr-FR" sz="2600" b="1" i="0" u="none" strike="noStrike" cap="none" normalizeH="0" baseline="0" dirty="0" smtClean="0">
                <a:ln>
                  <a:noFill/>
                </a:ln>
                <a:solidFill>
                  <a:srgbClr val="000081"/>
                </a:solidFill>
                <a:effectLst/>
                <a:latin typeface="Calibri" pitchFamily="34" charset="0"/>
                <a:ea typeface="Calibri" pitchFamily="34" charset="0"/>
                <a:cs typeface="ArialMT"/>
              </a:rPr>
              <a:t>, tes m</a:t>
            </a:r>
            <a:r>
              <a:rPr kumimoji="0" lang="fr-FR" sz="2600" b="1" i="0" u="none" strike="noStrike" cap="none" normalizeH="0" baseline="0" dirty="0" smtClean="0">
                <a:ln>
                  <a:noFill/>
                </a:ln>
                <a:solidFill>
                  <a:srgbClr val="000081"/>
                </a:solidFill>
                <a:effectLst/>
                <a:latin typeface="Calibri"/>
                <a:ea typeface="ArialMT"/>
                <a:cs typeface="ArialMT"/>
              </a:rPr>
              <a:t>é</a:t>
            </a:r>
            <a:r>
              <a:rPr kumimoji="0" lang="fr-FR" sz="2600" b="1" i="0" u="none" strike="noStrike" cap="none" normalizeH="0" baseline="0" dirty="0" smtClean="0">
                <a:ln>
                  <a:noFill/>
                </a:ln>
                <a:solidFill>
                  <a:srgbClr val="000081"/>
                </a:solidFill>
                <a:effectLst/>
                <a:latin typeface="Calibri" pitchFamily="34" charset="0"/>
                <a:ea typeface="Calibri" pitchFamily="34" charset="0"/>
                <a:cs typeface="ArialMT"/>
              </a:rPr>
              <a:t>thodes tu adapteras:</a:t>
            </a:r>
            <a:r>
              <a:rPr kumimoji="0" lang="fr-FR" sz="2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 La quantification </a:t>
            </a:r>
            <a:r>
              <a:rPr kumimoji="0" lang="fr-FR" sz="2600" b="1" i="0" u="none" strike="noStrike" cap="none" normalizeH="0" baseline="0" dirty="0" smtClean="0">
                <a:ln>
                  <a:noFill/>
                </a:ln>
                <a:solidFill>
                  <a:schemeClr val="tx1"/>
                </a:solidFill>
                <a:effectLst/>
                <a:latin typeface="Calibri"/>
                <a:ea typeface="Calibri" pitchFamily="34" charset="0"/>
                <a:cs typeface="Tahoma" pitchFamily="34" charset="0"/>
              </a:rPr>
              <a:t>à</a:t>
            </a:r>
            <a:r>
              <a:rPr kumimoji="0" lang="fr-FR" sz="2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 bon escient</a:t>
            </a:r>
            <a:endParaRPr kumimoji="0" lang="fr-FR" sz="2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600" b="1" i="0" u="none" strike="noStrike" cap="none" normalizeH="0" baseline="0" dirty="0" smtClean="0">
                <a:ln>
                  <a:noFill/>
                </a:ln>
                <a:solidFill>
                  <a:srgbClr val="000081"/>
                </a:solidFill>
                <a:effectLst/>
                <a:latin typeface="Calibri" pitchFamily="34" charset="0"/>
                <a:ea typeface="Calibri" pitchFamily="34" charset="0"/>
                <a:cs typeface="ArialMT"/>
              </a:rPr>
              <a:t>4. Entre pr</a:t>
            </a:r>
            <a:r>
              <a:rPr kumimoji="0" lang="fr-FR" sz="2600" b="1" i="0" u="none" strike="noStrike" cap="none" normalizeH="0" baseline="0" dirty="0" smtClean="0">
                <a:ln>
                  <a:noFill/>
                </a:ln>
                <a:solidFill>
                  <a:srgbClr val="000081"/>
                </a:solidFill>
                <a:effectLst/>
                <a:latin typeface="Calibri"/>
                <a:ea typeface="ArialMT"/>
                <a:cs typeface="ArialMT"/>
              </a:rPr>
              <a:t>é</a:t>
            </a:r>
            <a:r>
              <a:rPr kumimoji="0" lang="fr-FR" sz="2600" b="1" i="0" u="none" strike="noStrike" cap="none" normalizeH="0" baseline="0" dirty="0" smtClean="0">
                <a:ln>
                  <a:noFill/>
                </a:ln>
                <a:solidFill>
                  <a:srgbClr val="000081"/>
                </a:solidFill>
                <a:effectLst/>
                <a:latin typeface="Calibri" pitchFamily="34" charset="0"/>
                <a:ea typeface="Calibri" pitchFamily="34" charset="0"/>
                <a:cs typeface="ArialMT"/>
              </a:rPr>
              <a:t>venir et gu</a:t>
            </a:r>
            <a:r>
              <a:rPr kumimoji="0" lang="fr-FR" sz="2600" b="1" i="0" u="none" strike="noStrike" cap="none" normalizeH="0" baseline="0" dirty="0" smtClean="0">
                <a:ln>
                  <a:noFill/>
                </a:ln>
                <a:solidFill>
                  <a:srgbClr val="000081"/>
                </a:solidFill>
                <a:effectLst/>
                <a:latin typeface="Calibri"/>
                <a:ea typeface="ArialMT"/>
                <a:cs typeface="ArialMT"/>
              </a:rPr>
              <a:t>é</a:t>
            </a:r>
            <a:r>
              <a:rPr kumimoji="0" lang="fr-FR" sz="2600" b="1" i="0" u="none" strike="noStrike" cap="none" normalizeH="0" baseline="0" dirty="0" smtClean="0">
                <a:ln>
                  <a:noFill/>
                </a:ln>
                <a:solidFill>
                  <a:srgbClr val="000081"/>
                </a:solidFill>
                <a:effectLst/>
                <a:latin typeface="Calibri" pitchFamily="34" charset="0"/>
                <a:ea typeface="Calibri" pitchFamily="34" charset="0"/>
                <a:cs typeface="ArialMT"/>
              </a:rPr>
              <a:t>rir tu choisiras: </a:t>
            </a:r>
            <a:r>
              <a:rPr kumimoji="0" lang="fr-FR" sz="2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Prise de risque acceptable</a:t>
            </a:r>
            <a:endParaRPr kumimoji="0" lang="fr-FR" sz="2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600" b="1" i="0" u="none" strike="noStrike" cap="none" normalizeH="0" baseline="0" dirty="0" smtClean="0">
                <a:ln>
                  <a:noFill/>
                </a:ln>
                <a:solidFill>
                  <a:srgbClr val="000081"/>
                </a:solidFill>
                <a:effectLst/>
                <a:latin typeface="Calibri" pitchFamily="34" charset="0"/>
                <a:ea typeface="Calibri" pitchFamily="34" charset="0"/>
                <a:cs typeface="ArialMT"/>
              </a:rPr>
              <a:t>5. Au fil du temps en question tu te remettras:</a:t>
            </a:r>
            <a:r>
              <a:rPr kumimoji="0" lang="fr-FR" sz="2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 Management dynamique</a:t>
            </a:r>
            <a:endParaRPr kumimoji="0" lang="fr-FR" sz="2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600" b="1" i="0" u="none" strike="noStrike" cap="none" normalizeH="0" baseline="0" dirty="0" smtClean="0">
                <a:ln>
                  <a:noFill/>
                </a:ln>
                <a:solidFill>
                  <a:srgbClr val="000081"/>
                </a:solidFill>
                <a:effectLst/>
                <a:latin typeface="Calibri" pitchFamily="34" charset="0"/>
                <a:ea typeface="Calibri" pitchFamily="34" charset="0"/>
                <a:cs typeface="ArialMT"/>
              </a:rPr>
              <a:t>6. A manager le risque tu te formeras:</a:t>
            </a:r>
            <a:r>
              <a:rPr kumimoji="0" lang="fr-FR" sz="2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 La formation et la comp</a:t>
            </a:r>
            <a:r>
              <a:rPr kumimoji="0" lang="fr-FR" sz="2600" b="1" i="0" u="none" strike="noStrike" cap="none" normalizeH="0" baseline="0" dirty="0" smtClean="0">
                <a:ln>
                  <a:noFill/>
                </a:ln>
                <a:solidFill>
                  <a:schemeClr val="tx1"/>
                </a:solidFill>
                <a:effectLst/>
                <a:latin typeface="Calibri"/>
                <a:ea typeface="Calibri" pitchFamily="34" charset="0"/>
                <a:cs typeface="Tahoma" pitchFamily="34" charset="0"/>
              </a:rPr>
              <a:t>é</a:t>
            </a:r>
            <a:r>
              <a:rPr kumimoji="0" lang="fr-FR" sz="2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tence</a:t>
            </a:r>
            <a:endParaRPr kumimoji="0" lang="fr-FR" sz="2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600" b="1" i="0" u="none" strike="noStrike" cap="none" normalizeH="0" baseline="0" dirty="0" smtClean="0">
                <a:ln>
                  <a:noFill/>
                </a:ln>
                <a:solidFill>
                  <a:srgbClr val="000081"/>
                </a:solidFill>
                <a:effectLst/>
                <a:latin typeface="Calibri" pitchFamily="34" charset="0"/>
                <a:ea typeface="Calibri" pitchFamily="34" charset="0"/>
                <a:cs typeface="ArialMT"/>
              </a:rPr>
              <a:t>7. Avec chaque partenaire du projet ton information tu partageras:</a:t>
            </a:r>
            <a:r>
              <a:rPr kumimoji="0" lang="fr-FR" sz="2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 Transparence collective</a:t>
            </a:r>
            <a:endParaRPr kumimoji="0" lang="fr-FR" sz="2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600" b="1" i="0" u="none" strike="noStrike" cap="none" normalizeH="0" baseline="0" dirty="0" smtClean="0">
                <a:ln>
                  <a:noFill/>
                </a:ln>
                <a:solidFill>
                  <a:srgbClr val="000081"/>
                </a:solidFill>
                <a:effectLst/>
                <a:latin typeface="Calibri" pitchFamily="34" charset="0"/>
                <a:ea typeface="Calibri" pitchFamily="34" charset="0"/>
                <a:cs typeface="ArialMT"/>
              </a:rPr>
              <a:t>8. A chaque risque un responsable tu alloueras:</a:t>
            </a:r>
            <a:r>
              <a:rPr kumimoji="0" lang="fr-FR" sz="2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 L'organisation</a:t>
            </a:r>
            <a:endParaRPr kumimoji="0" lang="fr-FR" sz="2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600" b="1" i="0" u="none" strike="noStrike" cap="none" normalizeH="0" baseline="0" dirty="0" smtClean="0">
                <a:ln>
                  <a:noFill/>
                </a:ln>
                <a:solidFill>
                  <a:srgbClr val="000081"/>
                </a:solidFill>
                <a:effectLst/>
                <a:latin typeface="Calibri" pitchFamily="34" charset="0"/>
                <a:ea typeface="Calibri" pitchFamily="34" charset="0"/>
                <a:cs typeface="ArialMT"/>
              </a:rPr>
              <a:t>9. Anticiper et r</a:t>
            </a:r>
            <a:r>
              <a:rPr kumimoji="0" lang="fr-FR" sz="2600" b="1" i="0" u="none" strike="noStrike" cap="none" normalizeH="0" baseline="0" dirty="0" smtClean="0">
                <a:ln>
                  <a:noFill/>
                </a:ln>
                <a:solidFill>
                  <a:srgbClr val="000081"/>
                </a:solidFill>
                <a:effectLst/>
                <a:latin typeface="Calibri"/>
                <a:ea typeface="ArialMT"/>
                <a:cs typeface="ArialMT"/>
              </a:rPr>
              <a:t>é</a:t>
            </a:r>
            <a:r>
              <a:rPr kumimoji="0" lang="fr-FR" sz="2600" b="1" i="0" u="none" strike="noStrike" cap="none" normalizeH="0" baseline="0" dirty="0" smtClean="0">
                <a:ln>
                  <a:noFill/>
                </a:ln>
                <a:solidFill>
                  <a:srgbClr val="000081"/>
                </a:solidFill>
                <a:effectLst/>
                <a:latin typeface="Calibri" pitchFamily="34" charset="0"/>
                <a:ea typeface="Calibri" pitchFamily="34" charset="0"/>
                <a:cs typeface="ArialMT"/>
              </a:rPr>
              <a:t>agir efficacement tu sauras:</a:t>
            </a:r>
            <a:r>
              <a:rPr kumimoji="0" lang="fr-FR" sz="2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 L'action se pr</a:t>
            </a:r>
            <a:r>
              <a:rPr kumimoji="0" lang="fr-FR" sz="2600" b="1" i="0" u="none" strike="noStrike" cap="none" normalizeH="0" baseline="0" dirty="0" smtClean="0">
                <a:ln>
                  <a:noFill/>
                </a:ln>
                <a:solidFill>
                  <a:schemeClr val="tx1"/>
                </a:solidFill>
                <a:effectLst/>
                <a:latin typeface="Calibri"/>
                <a:ea typeface="Calibri" pitchFamily="34" charset="0"/>
                <a:cs typeface="Tahoma" pitchFamily="34" charset="0"/>
              </a:rPr>
              <a:t>é</a:t>
            </a:r>
            <a:r>
              <a:rPr kumimoji="0" lang="fr-FR" sz="2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pare</a:t>
            </a:r>
            <a:endParaRPr kumimoji="0" lang="fr-FR" sz="2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600" b="1" i="0" u="none" strike="noStrike" cap="none" normalizeH="0" baseline="0" dirty="0" smtClean="0">
                <a:ln>
                  <a:noFill/>
                </a:ln>
                <a:solidFill>
                  <a:srgbClr val="000081"/>
                </a:solidFill>
                <a:effectLst/>
                <a:latin typeface="Calibri" pitchFamily="34" charset="0"/>
                <a:ea typeface="Calibri" pitchFamily="34" charset="0"/>
                <a:cs typeface="ArialMT"/>
              </a:rPr>
              <a:t>10. De l</a:t>
            </a:r>
            <a:r>
              <a:rPr kumimoji="0" lang="en-US" sz="2600" b="1" i="0" u="none" strike="noStrike" cap="none" normalizeH="0" baseline="0" dirty="0" smtClean="0">
                <a:ln>
                  <a:noFill/>
                </a:ln>
                <a:solidFill>
                  <a:srgbClr val="000081"/>
                </a:solidFill>
                <a:effectLst/>
                <a:latin typeface="Tahoma-Bold"/>
                <a:ea typeface="Calibri" pitchFamily="34" charset="0"/>
                <a:cs typeface="ArialMT"/>
              </a:rPr>
              <a:t>’</a:t>
            </a:r>
            <a:r>
              <a:rPr kumimoji="0" lang="fr-FR" sz="2600" b="1" i="0" u="none" strike="noStrike" cap="none" normalizeH="0" baseline="0" dirty="0" smtClean="0">
                <a:ln>
                  <a:noFill/>
                </a:ln>
                <a:solidFill>
                  <a:srgbClr val="000081"/>
                </a:solidFill>
                <a:effectLst/>
                <a:latin typeface="Calibri" pitchFamily="34" charset="0"/>
                <a:ea typeface="Calibri" pitchFamily="34" charset="0"/>
                <a:cs typeface="ArialMT"/>
              </a:rPr>
              <a:t>exp</a:t>
            </a:r>
            <a:r>
              <a:rPr kumimoji="0" lang="fr-FR" sz="2600" b="1" i="0" u="none" strike="noStrike" cap="none" normalizeH="0" baseline="0" dirty="0" smtClean="0">
                <a:ln>
                  <a:noFill/>
                </a:ln>
                <a:solidFill>
                  <a:srgbClr val="000081"/>
                </a:solidFill>
                <a:effectLst/>
                <a:latin typeface="Calibri"/>
                <a:ea typeface="ArialMT"/>
                <a:cs typeface="ArialMT"/>
              </a:rPr>
              <a:t>é</a:t>
            </a:r>
            <a:r>
              <a:rPr kumimoji="0" lang="fr-FR" sz="2600" b="1" i="0" u="none" strike="noStrike" cap="none" normalizeH="0" baseline="0" dirty="0" smtClean="0">
                <a:ln>
                  <a:noFill/>
                </a:ln>
                <a:solidFill>
                  <a:srgbClr val="000081"/>
                </a:solidFill>
                <a:effectLst/>
                <a:latin typeface="Calibri" pitchFamily="34" charset="0"/>
                <a:ea typeface="Calibri" pitchFamily="34" charset="0"/>
                <a:cs typeface="ArialMT"/>
              </a:rPr>
              <a:t>rience tu apprendras:</a:t>
            </a:r>
            <a:r>
              <a:rPr kumimoji="0" lang="fr-FR" sz="2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 L'exp</a:t>
            </a:r>
            <a:r>
              <a:rPr kumimoji="0" lang="fr-FR" sz="2600" b="1" i="0" u="none" strike="noStrike" cap="none" normalizeH="0" baseline="0" dirty="0" smtClean="0">
                <a:ln>
                  <a:noFill/>
                </a:ln>
                <a:solidFill>
                  <a:schemeClr val="tx1"/>
                </a:solidFill>
                <a:effectLst/>
                <a:latin typeface="Calibri"/>
                <a:ea typeface="Calibri" pitchFamily="34" charset="0"/>
                <a:cs typeface="Tahoma" pitchFamily="34" charset="0"/>
              </a:rPr>
              <a:t>é</a:t>
            </a:r>
            <a:r>
              <a:rPr kumimoji="0" lang="fr-FR" sz="2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rience</a:t>
            </a:r>
            <a:endParaRPr kumimoji="0" lang="fr-FR" sz="26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824207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31000" r="-31000"/>
          </a:stretch>
        </a:blipFill>
        <a:effectLst/>
      </p:bgPr>
    </p:bg>
    <p:spTree>
      <p:nvGrpSpPr>
        <p:cNvPr id="1" name=""/>
        <p:cNvGrpSpPr/>
        <p:nvPr/>
      </p:nvGrpSpPr>
      <p:grpSpPr>
        <a:xfrm>
          <a:off x="0" y="0"/>
          <a:ext cx="0" cy="0"/>
          <a:chOff x="0" y="0"/>
          <a:chExt cx="0" cy="0"/>
        </a:xfrm>
      </p:grpSpPr>
      <p:sp>
        <p:nvSpPr>
          <p:cNvPr id="7" name="Titre 1"/>
          <p:cNvSpPr>
            <a:spLocks noGrp="1"/>
          </p:cNvSpPr>
          <p:nvPr>
            <p:ph type="title"/>
          </p:nvPr>
        </p:nvSpPr>
        <p:spPr>
          <a:xfrm>
            <a:off x="762381" y="1841863"/>
            <a:ext cx="5782110" cy="1841863"/>
          </a:xfrm>
        </p:spPr>
        <p:txBody>
          <a:bodyPr>
            <a:normAutofit/>
          </a:bodyPr>
          <a:lstStyle/>
          <a:p>
            <a:pPr algn="ctr"/>
            <a:r>
              <a:rPr lang="fr-FR" sz="4000" dirty="0" smtClean="0">
                <a:latin typeface="Arial" pitchFamily="34" charset="0"/>
                <a:cs typeface="Arial" pitchFamily="34" charset="0"/>
              </a:rPr>
              <a:t/>
            </a:r>
            <a:br>
              <a:rPr lang="fr-FR" sz="4000" dirty="0" smtClean="0">
                <a:latin typeface="Arial" pitchFamily="34" charset="0"/>
                <a:cs typeface="Arial" pitchFamily="34" charset="0"/>
              </a:rPr>
            </a:br>
            <a:r>
              <a:rPr lang="fr-FR" sz="4000" dirty="0" smtClean="0">
                <a:latin typeface="Arial" pitchFamily="34" charset="0"/>
                <a:cs typeface="Arial" pitchFamily="34" charset="0"/>
              </a:rPr>
              <a:t> </a:t>
            </a:r>
            <a:r>
              <a:rPr lang="fr-FR" sz="4000" b="1" dirty="0" smtClean="0">
                <a:latin typeface="Arial" pitchFamily="34" charset="0"/>
                <a:cs typeface="Arial" pitchFamily="34" charset="0"/>
              </a:rPr>
              <a:t>MERCI POUR VOTRE ATTENTION</a:t>
            </a:r>
          </a:p>
        </p:txBody>
      </p:sp>
      <p:sp>
        <p:nvSpPr>
          <p:cNvPr id="9" name="Espace réservé du texte 3"/>
          <p:cNvSpPr txBox="1">
            <a:spLocks/>
          </p:cNvSpPr>
          <p:nvPr/>
        </p:nvSpPr>
        <p:spPr>
          <a:xfrm>
            <a:off x="5989324" y="2862134"/>
            <a:ext cx="5897876" cy="3797748"/>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90000"/>
              </a:lnSpc>
              <a:spcBef>
                <a:spcPts val="1000"/>
              </a:spcBef>
              <a:spcAft>
                <a:spcPts val="0"/>
              </a:spcAft>
              <a:buClrTx/>
              <a:buSzTx/>
              <a:tabLst/>
              <a:defRPr/>
            </a:pPr>
            <a:endParaRPr kumimoji="0" lang="fr-FR"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5" name="Rectangle 4"/>
          <p:cNvSpPr/>
          <p:nvPr/>
        </p:nvSpPr>
        <p:spPr>
          <a:xfrm rot="20474854">
            <a:off x="3596607" y="3386905"/>
            <a:ext cx="8243365" cy="954107"/>
          </a:xfrm>
          <a:prstGeom prst="rect">
            <a:avLst/>
          </a:prstGeom>
        </p:spPr>
        <p:txBody>
          <a:bodyPr wrap="square">
            <a:spAutoFit/>
          </a:bodyPr>
          <a:lstStyle/>
          <a:p>
            <a:pPr algn="ctr"/>
            <a:r>
              <a:rPr lang="fr-FR" sz="2800" b="1" i="1" dirty="0" smtClean="0">
                <a:solidFill>
                  <a:srgbClr val="FF0000"/>
                </a:solidFill>
                <a:latin typeface="Comic Sans MS" pitchFamily="66" charset="0"/>
              </a:rPr>
              <a:t>Management des risques : Surtout ne prenez pas le risque de ne pas le faire !</a:t>
            </a:r>
            <a:endParaRPr lang="fr-FR" sz="2800" b="1" i="1" dirty="0">
              <a:solidFill>
                <a:srgbClr val="FF0000"/>
              </a:solidFill>
              <a:latin typeface="Comic Sans MS" pitchFamily="66" charset="0"/>
            </a:endParaRPr>
          </a:p>
        </p:txBody>
      </p:sp>
      <p:pic>
        <p:nvPicPr>
          <p:cNvPr id="10" name="Picture 5"/>
          <p:cNvPicPr>
            <a:picLocks noChangeAspect="1" noChangeArrowheads="1"/>
          </p:cNvPicPr>
          <p:nvPr/>
        </p:nvPicPr>
        <p:blipFill>
          <a:blip r:embed="rId3" cstate="print"/>
          <a:srcRect/>
          <a:stretch>
            <a:fillRect/>
          </a:stretch>
        </p:blipFill>
        <p:spPr bwMode="auto">
          <a:xfrm>
            <a:off x="8334102" y="4045521"/>
            <a:ext cx="3857898" cy="2812479"/>
          </a:xfrm>
          <a:prstGeom prst="rect">
            <a:avLst/>
          </a:prstGeom>
          <a:noFill/>
          <a:ln w="9525">
            <a:noFill/>
            <a:miter lim="800000"/>
            <a:headEnd/>
            <a:tailEnd/>
          </a:ln>
          <a:effectLst/>
        </p:spPr>
      </p:pic>
    </p:spTree>
    <p:extLst>
      <p:ext uri="{BB962C8B-B14F-4D97-AF65-F5344CB8AC3E}">
        <p14:creationId xmlns="" xmlns:p14="http://schemas.microsoft.com/office/powerpoint/2010/main" val="824207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31000" r="-31000"/>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4519150" y="711884"/>
            <a:ext cx="6501339" cy="1797844"/>
          </a:xfrm>
          <a:prstGeom prst="rect">
            <a:avLst/>
          </a:prstGeom>
          <a:solidFill>
            <a:schemeClr val="accent4">
              <a:lumMod val="60000"/>
              <a:lumOff val="40000"/>
            </a:schemeClr>
          </a:solidFill>
          <a:ln>
            <a:noFill/>
          </a:ln>
          <a:extLst/>
        </p:spPr>
        <p:txBody>
          <a:bodyPr vert="horz" wrap="square" lIns="50646" tIns="25324" rIns="50646" bIns="25324" numCol="1" anchor="t" anchorCtr="0" compatLnSpc="1">
            <a:prstTxWarp prst="textNoShape">
              <a:avLst/>
            </a:prstTxWarp>
          </a:bodyPr>
          <a:lstStyle/>
          <a:p>
            <a:pPr defTabSz="1012766"/>
            <a:endParaRPr lang="en-US" dirty="0">
              <a:solidFill>
                <a:srgbClr val="233348"/>
              </a:solidFill>
              <a:latin typeface="Calibri" panose="020F0502020204030204"/>
            </a:endParaRPr>
          </a:p>
        </p:txBody>
      </p:sp>
      <p:sp>
        <p:nvSpPr>
          <p:cNvPr id="8" name="Rectangle 17"/>
          <p:cNvSpPr>
            <a:spLocks noChangeArrowheads="1"/>
          </p:cNvSpPr>
          <p:nvPr/>
        </p:nvSpPr>
        <p:spPr bwMode="auto">
          <a:xfrm>
            <a:off x="4991100" y="670129"/>
            <a:ext cx="5829300"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defTabSz="506458"/>
            <a:r>
              <a:rPr lang="fr-FR" sz="2200" dirty="0" smtClean="0">
                <a:ea typeface="Open Sans" pitchFamily="34" charset="0"/>
                <a:cs typeface="Arial" pitchFamily="34" charset="0"/>
              </a:rPr>
              <a:t>Le risque: </a:t>
            </a:r>
            <a:r>
              <a:rPr lang="fr-FR" sz="2200" dirty="0" smtClean="0">
                <a:solidFill>
                  <a:srgbClr val="FF0000"/>
                </a:solidFill>
                <a:ea typeface="Open Sans" pitchFamily="34" charset="0"/>
                <a:cs typeface="Arial" pitchFamily="34" charset="0"/>
              </a:rPr>
              <a:t>menace </a:t>
            </a:r>
            <a:r>
              <a:rPr lang="fr-FR" sz="2200" dirty="0" smtClean="0">
                <a:ea typeface="Open Sans" pitchFamily="34" charset="0"/>
                <a:cs typeface="Arial" pitchFamily="34" charset="0"/>
              </a:rPr>
              <a:t>ou </a:t>
            </a:r>
            <a:r>
              <a:rPr lang="fr-FR" sz="2200" dirty="0" smtClean="0">
                <a:solidFill>
                  <a:srgbClr val="FF0000"/>
                </a:solidFill>
                <a:ea typeface="Open Sans" pitchFamily="34" charset="0"/>
                <a:cs typeface="Arial" pitchFamily="34" charset="0"/>
              </a:rPr>
              <a:t>opportunité manquée </a:t>
            </a:r>
            <a:r>
              <a:rPr lang="fr-FR" sz="2200" dirty="0" smtClean="0">
                <a:ea typeface="Open Sans" pitchFamily="34" charset="0"/>
                <a:cs typeface="Arial" pitchFamily="34" charset="0"/>
              </a:rPr>
              <a:t>ou tout </a:t>
            </a:r>
            <a:r>
              <a:rPr lang="fr-FR" sz="2200" dirty="0" smtClean="0">
                <a:solidFill>
                  <a:srgbClr val="FF0000"/>
                </a:solidFill>
                <a:ea typeface="Open Sans" pitchFamily="34" charset="0"/>
                <a:cs typeface="Arial" pitchFamily="34" charset="0"/>
              </a:rPr>
              <a:t>évènement redouté</a:t>
            </a:r>
            <a:r>
              <a:rPr lang="fr-FR" sz="2200" dirty="0" smtClean="0">
                <a:ea typeface="Open Sans" pitchFamily="34" charset="0"/>
                <a:cs typeface="Arial" pitchFamily="34" charset="0"/>
              </a:rPr>
              <a:t> ayant un </a:t>
            </a:r>
            <a:r>
              <a:rPr lang="fr-FR" sz="2200" dirty="0" smtClean="0">
                <a:solidFill>
                  <a:srgbClr val="FF0000"/>
                </a:solidFill>
                <a:ea typeface="Open Sans" pitchFamily="34" charset="0"/>
                <a:cs typeface="Arial" pitchFamily="34" charset="0"/>
              </a:rPr>
              <a:t>impact défavorable </a:t>
            </a:r>
            <a:r>
              <a:rPr lang="fr-FR" sz="2200" dirty="0" smtClean="0">
                <a:ea typeface="Open Sans" pitchFamily="34" charset="0"/>
                <a:cs typeface="Arial" pitchFamily="34" charset="0"/>
              </a:rPr>
              <a:t>sur la capacité de l’entreprise à atteindre ses objectifs.</a:t>
            </a:r>
          </a:p>
          <a:p>
            <a:pPr algn="just" defTabSz="506458"/>
            <a:r>
              <a:rPr lang="fr-FR" sz="2200" dirty="0" smtClean="0">
                <a:ea typeface="Open Sans" pitchFamily="34" charset="0"/>
                <a:cs typeface="Arial" pitchFamily="34" charset="0"/>
              </a:rPr>
              <a:t> C’est« l’effet de </a:t>
            </a:r>
            <a:r>
              <a:rPr lang="fr-FR" sz="2200" dirty="0" smtClean="0">
                <a:solidFill>
                  <a:srgbClr val="FF0000"/>
                </a:solidFill>
                <a:ea typeface="Open Sans" pitchFamily="34" charset="0"/>
                <a:cs typeface="Arial" pitchFamily="34" charset="0"/>
              </a:rPr>
              <a:t>l’incertitude</a:t>
            </a:r>
            <a:r>
              <a:rPr lang="fr-FR" sz="2200" dirty="0" smtClean="0">
                <a:ea typeface="Open Sans" pitchFamily="34" charset="0"/>
                <a:cs typeface="Arial" pitchFamily="34" charset="0"/>
              </a:rPr>
              <a:t> sur les </a:t>
            </a:r>
            <a:r>
              <a:rPr lang="fr-FR" sz="2200" dirty="0" smtClean="0">
                <a:solidFill>
                  <a:srgbClr val="FF0000"/>
                </a:solidFill>
                <a:ea typeface="Open Sans" pitchFamily="34" charset="0"/>
                <a:cs typeface="Arial" pitchFamily="34" charset="0"/>
              </a:rPr>
              <a:t>objectifs</a:t>
            </a:r>
            <a:r>
              <a:rPr lang="fr-FR" sz="2200" dirty="0" smtClean="0">
                <a:ea typeface="Open Sans" pitchFamily="34" charset="0"/>
                <a:cs typeface="Arial" pitchFamily="34" charset="0"/>
              </a:rPr>
              <a:t> ».</a:t>
            </a:r>
            <a:endParaRPr lang="en-US" sz="2200" dirty="0" smtClean="0">
              <a:solidFill>
                <a:srgbClr val="FF0000"/>
              </a:solidFill>
              <a:ea typeface="Open Sans" pitchFamily="34" charset="0"/>
              <a:cs typeface="Arial" pitchFamily="34" charset="0"/>
            </a:endParaRPr>
          </a:p>
        </p:txBody>
      </p:sp>
      <p:sp>
        <p:nvSpPr>
          <p:cNvPr id="9" name="Freeform 13"/>
          <p:cNvSpPr>
            <a:spLocks/>
          </p:cNvSpPr>
          <p:nvPr/>
        </p:nvSpPr>
        <p:spPr bwMode="auto">
          <a:xfrm>
            <a:off x="4682574" y="779416"/>
            <a:ext cx="247650" cy="512763"/>
          </a:xfrm>
          <a:custGeom>
            <a:avLst/>
            <a:gdLst>
              <a:gd name="T0" fmla="*/ 154 w 156"/>
              <a:gd name="T1" fmla="*/ 323 h 323"/>
              <a:gd name="T2" fmla="*/ 15 w 156"/>
              <a:gd name="T3" fmla="*/ 323 h 323"/>
              <a:gd name="T4" fmla="*/ 0 w 156"/>
              <a:gd name="T5" fmla="*/ 159 h 323"/>
              <a:gd name="T6" fmla="*/ 156 w 156"/>
              <a:gd name="T7" fmla="*/ 0 h 323"/>
              <a:gd name="T8" fmla="*/ 156 w 156"/>
              <a:gd name="T9" fmla="*/ 65 h 323"/>
              <a:gd name="T10" fmla="*/ 77 w 156"/>
              <a:gd name="T11" fmla="*/ 149 h 323"/>
              <a:gd name="T12" fmla="*/ 77 w 156"/>
              <a:gd name="T13" fmla="*/ 192 h 323"/>
              <a:gd name="T14" fmla="*/ 154 w 156"/>
              <a:gd name="T15" fmla="*/ 192 h 323"/>
              <a:gd name="T16" fmla="*/ 154 w 156"/>
              <a:gd name="T17"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23">
                <a:moveTo>
                  <a:pt x="154" y="323"/>
                </a:moveTo>
                <a:cubicBezTo>
                  <a:pt x="15" y="323"/>
                  <a:pt x="15" y="323"/>
                  <a:pt x="15" y="323"/>
                </a:cubicBezTo>
                <a:cubicBezTo>
                  <a:pt x="5" y="267"/>
                  <a:pt x="0" y="212"/>
                  <a:pt x="0" y="159"/>
                </a:cubicBezTo>
                <a:cubicBezTo>
                  <a:pt x="0" y="53"/>
                  <a:pt x="52" y="0"/>
                  <a:pt x="156" y="0"/>
                </a:cubicBezTo>
                <a:cubicBezTo>
                  <a:pt x="156" y="65"/>
                  <a:pt x="156" y="65"/>
                  <a:pt x="156" y="65"/>
                </a:cubicBezTo>
                <a:cubicBezTo>
                  <a:pt x="103" y="65"/>
                  <a:pt x="77" y="93"/>
                  <a:pt x="77" y="149"/>
                </a:cubicBezTo>
                <a:cubicBezTo>
                  <a:pt x="77" y="192"/>
                  <a:pt x="77" y="192"/>
                  <a:pt x="77" y="192"/>
                </a:cubicBezTo>
                <a:cubicBezTo>
                  <a:pt x="154" y="192"/>
                  <a:pt x="154" y="192"/>
                  <a:pt x="154" y="192"/>
                </a:cubicBezTo>
                <a:lnTo>
                  <a:pt x="154" y="323"/>
                </a:lnTo>
                <a:close/>
              </a:path>
            </a:pathLst>
          </a:custGeom>
          <a:solidFill>
            <a:schemeClr val="tx1"/>
          </a:solidFill>
          <a:ln>
            <a:noFill/>
          </a:ln>
          <a:extLst/>
        </p:spPr>
        <p:txBody>
          <a:bodyPr vert="horz" wrap="square" lIns="50646" tIns="25324" rIns="50646" bIns="25324" numCol="1" anchor="t" anchorCtr="0" compatLnSpc="1">
            <a:prstTxWarp prst="textNoShape">
              <a:avLst/>
            </a:prstTxWarp>
          </a:bodyPr>
          <a:lstStyle/>
          <a:p>
            <a:pPr defTabSz="1012766"/>
            <a:endParaRPr lang="en-US" dirty="0">
              <a:solidFill>
                <a:srgbClr val="233348"/>
              </a:solidFill>
              <a:latin typeface="Calibri" panose="020F0502020204030204"/>
            </a:endParaRPr>
          </a:p>
        </p:txBody>
      </p:sp>
      <p:sp>
        <p:nvSpPr>
          <p:cNvPr id="10" name="Freeform 15"/>
          <p:cNvSpPr>
            <a:spLocks/>
          </p:cNvSpPr>
          <p:nvPr/>
        </p:nvSpPr>
        <p:spPr bwMode="auto">
          <a:xfrm>
            <a:off x="10729577" y="1851786"/>
            <a:ext cx="184150" cy="381000"/>
          </a:xfrm>
          <a:custGeom>
            <a:avLst/>
            <a:gdLst>
              <a:gd name="T0" fmla="*/ 1 w 116"/>
              <a:gd name="T1" fmla="*/ 0 h 240"/>
              <a:gd name="T2" fmla="*/ 105 w 116"/>
              <a:gd name="T3" fmla="*/ 0 h 240"/>
              <a:gd name="T4" fmla="*/ 116 w 116"/>
              <a:gd name="T5" fmla="*/ 121 h 240"/>
              <a:gd name="T6" fmla="*/ 0 w 116"/>
              <a:gd name="T7" fmla="*/ 240 h 240"/>
              <a:gd name="T8" fmla="*/ 0 w 116"/>
              <a:gd name="T9" fmla="*/ 191 h 240"/>
              <a:gd name="T10" fmla="*/ 59 w 116"/>
              <a:gd name="T11" fmla="*/ 129 h 240"/>
              <a:gd name="T12" fmla="*/ 59 w 116"/>
              <a:gd name="T13" fmla="*/ 97 h 240"/>
              <a:gd name="T14" fmla="*/ 1 w 116"/>
              <a:gd name="T15" fmla="*/ 97 h 240"/>
              <a:gd name="T16" fmla="*/ 1 w 116"/>
              <a:gd name="T1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240">
                <a:moveTo>
                  <a:pt x="1" y="0"/>
                </a:moveTo>
                <a:cubicBezTo>
                  <a:pt x="105" y="0"/>
                  <a:pt x="105" y="0"/>
                  <a:pt x="105" y="0"/>
                </a:cubicBezTo>
                <a:cubicBezTo>
                  <a:pt x="112" y="42"/>
                  <a:pt x="116" y="82"/>
                  <a:pt x="116" y="121"/>
                </a:cubicBezTo>
                <a:cubicBezTo>
                  <a:pt x="116" y="200"/>
                  <a:pt x="78" y="240"/>
                  <a:pt x="0" y="240"/>
                </a:cubicBezTo>
                <a:cubicBezTo>
                  <a:pt x="0" y="191"/>
                  <a:pt x="0" y="191"/>
                  <a:pt x="0" y="191"/>
                </a:cubicBezTo>
                <a:cubicBezTo>
                  <a:pt x="39" y="191"/>
                  <a:pt x="59" y="171"/>
                  <a:pt x="59" y="129"/>
                </a:cubicBezTo>
                <a:cubicBezTo>
                  <a:pt x="59" y="97"/>
                  <a:pt x="59" y="97"/>
                  <a:pt x="59" y="97"/>
                </a:cubicBezTo>
                <a:cubicBezTo>
                  <a:pt x="1" y="97"/>
                  <a:pt x="1" y="97"/>
                  <a:pt x="1" y="97"/>
                </a:cubicBezTo>
                <a:lnTo>
                  <a:pt x="1" y="0"/>
                </a:lnTo>
                <a:close/>
              </a:path>
            </a:pathLst>
          </a:custGeom>
          <a:solidFill>
            <a:schemeClr val="tx1"/>
          </a:solidFill>
          <a:ln>
            <a:noFill/>
          </a:ln>
          <a:extLst/>
        </p:spPr>
        <p:txBody>
          <a:bodyPr vert="horz" wrap="square" lIns="50646" tIns="25324" rIns="50646" bIns="25324" numCol="1" anchor="t" anchorCtr="0" compatLnSpc="1">
            <a:prstTxWarp prst="textNoShape">
              <a:avLst/>
            </a:prstTxWarp>
          </a:bodyPr>
          <a:lstStyle/>
          <a:p>
            <a:pPr defTabSz="1012766"/>
            <a:endParaRPr lang="en-US" dirty="0">
              <a:solidFill>
                <a:srgbClr val="233348"/>
              </a:solidFill>
              <a:latin typeface="Calibri" panose="020F0502020204030204"/>
            </a:endParaRPr>
          </a:p>
        </p:txBody>
      </p:sp>
      <p:sp>
        <p:nvSpPr>
          <p:cNvPr id="11" name="Rectangle 7"/>
          <p:cNvSpPr>
            <a:spLocks noChangeArrowheads="1"/>
          </p:cNvSpPr>
          <p:nvPr/>
        </p:nvSpPr>
        <p:spPr bwMode="auto">
          <a:xfrm>
            <a:off x="5311779" y="2803853"/>
            <a:ext cx="5432425" cy="1521619"/>
          </a:xfrm>
          <a:prstGeom prst="rect">
            <a:avLst/>
          </a:prstGeom>
          <a:solidFill>
            <a:schemeClr val="accent5">
              <a:lumMod val="40000"/>
              <a:lumOff val="60000"/>
            </a:schemeClr>
          </a:solidFill>
          <a:ln>
            <a:noFill/>
          </a:ln>
          <a:extLst/>
        </p:spPr>
        <p:txBody>
          <a:bodyPr vert="horz" wrap="square" lIns="50646" tIns="25324" rIns="50646" bIns="25324" numCol="1" anchor="t" anchorCtr="0" compatLnSpc="1">
            <a:prstTxWarp prst="textNoShape">
              <a:avLst/>
            </a:prstTxWarp>
          </a:bodyPr>
          <a:lstStyle/>
          <a:p>
            <a:pPr defTabSz="1012766"/>
            <a:endParaRPr lang="en-US" sz="2000" dirty="0">
              <a:solidFill>
                <a:srgbClr val="233348"/>
              </a:solidFill>
              <a:latin typeface="Calibri" panose="020F0502020204030204"/>
            </a:endParaRPr>
          </a:p>
        </p:txBody>
      </p:sp>
      <p:sp>
        <p:nvSpPr>
          <p:cNvPr id="12" name="Rectangle 21"/>
          <p:cNvSpPr>
            <a:spLocks noChangeArrowheads="1"/>
          </p:cNvSpPr>
          <p:nvPr/>
        </p:nvSpPr>
        <p:spPr bwMode="auto">
          <a:xfrm>
            <a:off x="5817473" y="3119951"/>
            <a:ext cx="4533027"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r>
              <a:rPr lang="fr-FR" sz="2000" dirty="0" smtClean="0">
                <a:solidFill>
                  <a:srgbClr val="FF0000"/>
                </a:solidFill>
                <a:ea typeface="Open Sans" pitchFamily="34" charset="0"/>
                <a:cs typeface="Open Sans" pitchFamily="34" charset="0"/>
              </a:rPr>
              <a:t>Management du risque: </a:t>
            </a:r>
            <a:r>
              <a:rPr lang="fr-FR" sz="2000" dirty="0" smtClean="0">
                <a:ea typeface="Open Sans" pitchFamily="34" charset="0"/>
                <a:cs typeface="Open Sans" pitchFamily="34" charset="0"/>
              </a:rPr>
              <a:t>activités coordonnées dans le but de diriger et  piloter un organisme vis-à-vis du risque</a:t>
            </a:r>
          </a:p>
        </p:txBody>
      </p:sp>
      <p:sp>
        <p:nvSpPr>
          <p:cNvPr id="13" name="Freeform 14"/>
          <p:cNvSpPr>
            <a:spLocks/>
          </p:cNvSpPr>
          <p:nvPr/>
        </p:nvSpPr>
        <p:spPr bwMode="auto">
          <a:xfrm>
            <a:off x="5518973" y="3184775"/>
            <a:ext cx="247650" cy="513557"/>
          </a:xfrm>
          <a:custGeom>
            <a:avLst/>
            <a:gdLst>
              <a:gd name="T0" fmla="*/ 155 w 156"/>
              <a:gd name="T1" fmla="*/ 323 h 323"/>
              <a:gd name="T2" fmla="*/ 15 w 156"/>
              <a:gd name="T3" fmla="*/ 323 h 323"/>
              <a:gd name="T4" fmla="*/ 0 w 156"/>
              <a:gd name="T5" fmla="*/ 159 h 323"/>
              <a:gd name="T6" fmla="*/ 156 w 156"/>
              <a:gd name="T7" fmla="*/ 0 h 323"/>
              <a:gd name="T8" fmla="*/ 156 w 156"/>
              <a:gd name="T9" fmla="*/ 65 h 323"/>
              <a:gd name="T10" fmla="*/ 77 w 156"/>
              <a:gd name="T11" fmla="*/ 149 h 323"/>
              <a:gd name="T12" fmla="*/ 77 w 156"/>
              <a:gd name="T13" fmla="*/ 192 h 323"/>
              <a:gd name="T14" fmla="*/ 155 w 156"/>
              <a:gd name="T15" fmla="*/ 192 h 323"/>
              <a:gd name="T16" fmla="*/ 155 w 156"/>
              <a:gd name="T17"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23">
                <a:moveTo>
                  <a:pt x="155" y="323"/>
                </a:moveTo>
                <a:cubicBezTo>
                  <a:pt x="15" y="323"/>
                  <a:pt x="15" y="323"/>
                  <a:pt x="15" y="323"/>
                </a:cubicBezTo>
                <a:cubicBezTo>
                  <a:pt x="5" y="267"/>
                  <a:pt x="0" y="212"/>
                  <a:pt x="0" y="159"/>
                </a:cubicBezTo>
                <a:cubicBezTo>
                  <a:pt x="0" y="53"/>
                  <a:pt x="52" y="0"/>
                  <a:pt x="156" y="0"/>
                </a:cubicBezTo>
                <a:cubicBezTo>
                  <a:pt x="156" y="65"/>
                  <a:pt x="156" y="65"/>
                  <a:pt x="156" y="65"/>
                </a:cubicBezTo>
                <a:cubicBezTo>
                  <a:pt x="104" y="65"/>
                  <a:pt x="77" y="93"/>
                  <a:pt x="77" y="149"/>
                </a:cubicBezTo>
                <a:cubicBezTo>
                  <a:pt x="77" y="192"/>
                  <a:pt x="77" y="192"/>
                  <a:pt x="77" y="192"/>
                </a:cubicBezTo>
                <a:cubicBezTo>
                  <a:pt x="155" y="192"/>
                  <a:pt x="155" y="192"/>
                  <a:pt x="155" y="192"/>
                </a:cubicBezTo>
                <a:lnTo>
                  <a:pt x="155" y="323"/>
                </a:lnTo>
                <a:close/>
              </a:path>
            </a:pathLst>
          </a:custGeom>
          <a:solidFill>
            <a:schemeClr val="tx1"/>
          </a:solidFill>
          <a:ln>
            <a:noFill/>
          </a:ln>
          <a:extLst/>
        </p:spPr>
        <p:txBody>
          <a:bodyPr vert="horz" wrap="square" lIns="50646" tIns="25324" rIns="50646" bIns="25324" numCol="1" anchor="t" anchorCtr="0" compatLnSpc="1">
            <a:prstTxWarp prst="textNoShape">
              <a:avLst/>
            </a:prstTxWarp>
          </a:bodyPr>
          <a:lstStyle/>
          <a:p>
            <a:pPr defTabSz="1012766"/>
            <a:endParaRPr lang="en-US" dirty="0">
              <a:solidFill>
                <a:srgbClr val="233348"/>
              </a:solidFill>
              <a:latin typeface="Calibri" panose="020F0502020204030204"/>
            </a:endParaRPr>
          </a:p>
        </p:txBody>
      </p:sp>
      <p:sp>
        <p:nvSpPr>
          <p:cNvPr id="14" name="Freeform 16"/>
          <p:cNvSpPr>
            <a:spLocks/>
          </p:cNvSpPr>
          <p:nvPr/>
        </p:nvSpPr>
        <p:spPr bwMode="auto">
          <a:xfrm>
            <a:off x="10380667" y="3629024"/>
            <a:ext cx="184150" cy="381000"/>
          </a:xfrm>
          <a:custGeom>
            <a:avLst/>
            <a:gdLst>
              <a:gd name="T0" fmla="*/ 1 w 116"/>
              <a:gd name="T1" fmla="*/ 0 h 240"/>
              <a:gd name="T2" fmla="*/ 105 w 116"/>
              <a:gd name="T3" fmla="*/ 0 h 240"/>
              <a:gd name="T4" fmla="*/ 116 w 116"/>
              <a:gd name="T5" fmla="*/ 121 h 240"/>
              <a:gd name="T6" fmla="*/ 0 w 116"/>
              <a:gd name="T7" fmla="*/ 240 h 240"/>
              <a:gd name="T8" fmla="*/ 0 w 116"/>
              <a:gd name="T9" fmla="*/ 192 h 240"/>
              <a:gd name="T10" fmla="*/ 59 w 116"/>
              <a:gd name="T11" fmla="*/ 129 h 240"/>
              <a:gd name="T12" fmla="*/ 59 w 116"/>
              <a:gd name="T13" fmla="*/ 97 h 240"/>
              <a:gd name="T14" fmla="*/ 1 w 116"/>
              <a:gd name="T15" fmla="*/ 97 h 240"/>
              <a:gd name="T16" fmla="*/ 1 w 116"/>
              <a:gd name="T1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240">
                <a:moveTo>
                  <a:pt x="1" y="0"/>
                </a:moveTo>
                <a:cubicBezTo>
                  <a:pt x="105" y="0"/>
                  <a:pt x="105" y="0"/>
                  <a:pt x="105" y="0"/>
                </a:cubicBezTo>
                <a:cubicBezTo>
                  <a:pt x="113" y="42"/>
                  <a:pt x="116" y="82"/>
                  <a:pt x="116" y="121"/>
                </a:cubicBezTo>
                <a:cubicBezTo>
                  <a:pt x="116" y="201"/>
                  <a:pt x="78" y="240"/>
                  <a:pt x="0" y="240"/>
                </a:cubicBezTo>
                <a:cubicBezTo>
                  <a:pt x="0" y="192"/>
                  <a:pt x="0" y="192"/>
                  <a:pt x="0" y="192"/>
                </a:cubicBezTo>
                <a:cubicBezTo>
                  <a:pt x="39" y="192"/>
                  <a:pt x="59" y="171"/>
                  <a:pt x="59" y="129"/>
                </a:cubicBezTo>
                <a:cubicBezTo>
                  <a:pt x="59" y="97"/>
                  <a:pt x="59" y="97"/>
                  <a:pt x="59" y="97"/>
                </a:cubicBezTo>
                <a:cubicBezTo>
                  <a:pt x="1" y="97"/>
                  <a:pt x="1" y="97"/>
                  <a:pt x="1" y="97"/>
                </a:cubicBezTo>
                <a:lnTo>
                  <a:pt x="1" y="0"/>
                </a:lnTo>
                <a:close/>
              </a:path>
            </a:pathLst>
          </a:custGeom>
          <a:solidFill>
            <a:schemeClr val="tx1"/>
          </a:solidFill>
          <a:ln>
            <a:noFill/>
          </a:ln>
          <a:extLst/>
        </p:spPr>
        <p:txBody>
          <a:bodyPr vert="horz" wrap="square" lIns="50646" tIns="25324" rIns="50646" bIns="25324" numCol="1" anchor="t" anchorCtr="0" compatLnSpc="1">
            <a:prstTxWarp prst="textNoShape">
              <a:avLst/>
            </a:prstTxWarp>
          </a:bodyPr>
          <a:lstStyle/>
          <a:p>
            <a:pPr defTabSz="1012766"/>
            <a:endParaRPr lang="en-US" dirty="0">
              <a:solidFill>
                <a:srgbClr val="233348"/>
              </a:solidFill>
              <a:latin typeface="Calibri" panose="020F0502020204030204"/>
            </a:endParaRPr>
          </a:p>
        </p:txBody>
      </p:sp>
      <p:sp>
        <p:nvSpPr>
          <p:cNvPr id="15" name="Rectangle 8"/>
          <p:cNvSpPr>
            <a:spLocks noChangeArrowheads="1"/>
          </p:cNvSpPr>
          <p:nvPr/>
        </p:nvSpPr>
        <p:spPr bwMode="auto">
          <a:xfrm>
            <a:off x="2378079" y="4619597"/>
            <a:ext cx="6931027" cy="2025875"/>
          </a:xfrm>
          <a:prstGeom prst="rect">
            <a:avLst/>
          </a:prstGeom>
          <a:solidFill>
            <a:schemeClr val="accent6">
              <a:lumMod val="40000"/>
              <a:lumOff val="60000"/>
            </a:schemeClr>
          </a:solidFill>
          <a:ln>
            <a:noFill/>
          </a:ln>
          <a:extLst/>
        </p:spPr>
        <p:txBody>
          <a:bodyPr vert="horz" wrap="square" lIns="50646" tIns="25324" rIns="50646" bIns="25324" numCol="1" anchor="t" anchorCtr="0" compatLnSpc="1">
            <a:prstTxWarp prst="textNoShape">
              <a:avLst/>
            </a:prstTxWarp>
          </a:bodyPr>
          <a:lstStyle/>
          <a:p>
            <a:pPr defTabSz="1012766"/>
            <a:endParaRPr lang="en-US" dirty="0">
              <a:solidFill>
                <a:srgbClr val="233348"/>
              </a:solidFill>
              <a:latin typeface="Calibri" panose="020F0502020204030204"/>
            </a:endParaRPr>
          </a:p>
        </p:txBody>
      </p:sp>
      <p:sp>
        <p:nvSpPr>
          <p:cNvPr id="16" name="Freeform 24"/>
          <p:cNvSpPr>
            <a:spLocks/>
          </p:cNvSpPr>
          <p:nvPr/>
        </p:nvSpPr>
        <p:spPr bwMode="auto">
          <a:xfrm>
            <a:off x="2659065" y="4991104"/>
            <a:ext cx="247650" cy="514351"/>
          </a:xfrm>
          <a:custGeom>
            <a:avLst/>
            <a:gdLst>
              <a:gd name="T0" fmla="*/ 154 w 156"/>
              <a:gd name="T1" fmla="*/ 324 h 324"/>
              <a:gd name="T2" fmla="*/ 15 w 156"/>
              <a:gd name="T3" fmla="*/ 324 h 324"/>
              <a:gd name="T4" fmla="*/ 0 w 156"/>
              <a:gd name="T5" fmla="*/ 160 h 324"/>
              <a:gd name="T6" fmla="*/ 156 w 156"/>
              <a:gd name="T7" fmla="*/ 0 h 324"/>
              <a:gd name="T8" fmla="*/ 156 w 156"/>
              <a:gd name="T9" fmla="*/ 66 h 324"/>
              <a:gd name="T10" fmla="*/ 77 w 156"/>
              <a:gd name="T11" fmla="*/ 150 h 324"/>
              <a:gd name="T12" fmla="*/ 77 w 156"/>
              <a:gd name="T13" fmla="*/ 193 h 324"/>
              <a:gd name="T14" fmla="*/ 154 w 156"/>
              <a:gd name="T15" fmla="*/ 193 h 324"/>
              <a:gd name="T16" fmla="*/ 154 w 156"/>
              <a:gd name="T1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24">
                <a:moveTo>
                  <a:pt x="154" y="324"/>
                </a:moveTo>
                <a:cubicBezTo>
                  <a:pt x="15" y="324"/>
                  <a:pt x="15" y="324"/>
                  <a:pt x="15" y="324"/>
                </a:cubicBezTo>
                <a:cubicBezTo>
                  <a:pt x="5" y="267"/>
                  <a:pt x="0" y="213"/>
                  <a:pt x="0" y="160"/>
                </a:cubicBezTo>
                <a:cubicBezTo>
                  <a:pt x="0" y="54"/>
                  <a:pt x="52" y="0"/>
                  <a:pt x="156" y="0"/>
                </a:cubicBezTo>
                <a:cubicBezTo>
                  <a:pt x="156" y="66"/>
                  <a:pt x="156" y="66"/>
                  <a:pt x="156" y="66"/>
                </a:cubicBezTo>
                <a:cubicBezTo>
                  <a:pt x="103" y="66"/>
                  <a:pt x="77" y="94"/>
                  <a:pt x="77" y="150"/>
                </a:cubicBezTo>
                <a:cubicBezTo>
                  <a:pt x="77" y="193"/>
                  <a:pt x="77" y="193"/>
                  <a:pt x="77" y="193"/>
                </a:cubicBezTo>
                <a:cubicBezTo>
                  <a:pt x="154" y="193"/>
                  <a:pt x="154" y="193"/>
                  <a:pt x="154" y="193"/>
                </a:cubicBezTo>
                <a:lnTo>
                  <a:pt x="154" y="324"/>
                </a:lnTo>
                <a:close/>
              </a:path>
            </a:pathLst>
          </a:custGeom>
          <a:solidFill>
            <a:schemeClr val="tx1"/>
          </a:solidFill>
          <a:ln>
            <a:noFill/>
          </a:ln>
          <a:extLst/>
        </p:spPr>
        <p:txBody>
          <a:bodyPr vert="horz" wrap="square" lIns="50646" tIns="25324" rIns="50646" bIns="25324" numCol="1" anchor="t" anchorCtr="0" compatLnSpc="1">
            <a:prstTxWarp prst="textNoShape">
              <a:avLst/>
            </a:prstTxWarp>
          </a:bodyPr>
          <a:lstStyle/>
          <a:p>
            <a:pPr defTabSz="1012766"/>
            <a:endParaRPr lang="en-US" dirty="0">
              <a:solidFill>
                <a:srgbClr val="233348"/>
              </a:solidFill>
              <a:latin typeface="Calibri" panose="020F0502020204030204"/>
            </a:endParaRPr>
          </a:p>
        </p:txBody>
      </p:sp>
      <p:sp>
        <p:nvSpPr>
          <p:cNvPr id="17" name="Freeform 25"/>
          <p:cNvSpPr>
            <a:spLocks/>
          </p:cNvSpPr>
          <p:nvPr/>
        </p:nvSpPr>
        <p:spPr bwMode="auto">
          <a:xfrm>
            <a:off x="8859580" y="5712255"/>
            <a:ext cx="184150" cy="381000"/>
          </a:xfrm>
          <a:custGeom>
            <a:avLst/>
            <a:gdLst>
              <a:gd name="T0" fmla="*/ 1 w 116"/>
              <a:gd name="T1" fmla="*/ 0 h 240"/>
              <a:gd name="T2" fmla="*/ 104 w 116"/>
              <a:gd name="T3" fmla="*/ 0 h 240"/>
              <a:gd name="T4" fmla="*/ 116 w 116"/>
              <a:gd name="T5" fmla="*/ 122 h 240"/>
              <a:gd name="T6" fmla="*/ 0 w 116"/>
              <a:gd name="T7" fmla="*/ 240 h 240"/>
              <a:gd name="T8" fmla="*/ 0 w 116"/>
              <a:gd name="T9" fmla="*/ 192 h 240"/>
              <a:gd name="T10" fmla="*/ 58 w 116"/>
              <a:gd name="T11" fmla="*/ 129 h 240"/>
              <a:gd name="T12" fmla="*/ 58 w 116"/>
              <a:gd name="T13" fmla="*/ 97 h 240"/>
              <a:gd name="T14" fmla="*/ 1 w 116"/>
              <a:gd name="T15" fmla="*/ 97 h 240"/>
              <a:gd name="T16" fmla="*/ 1 w 116"/>
              <a:gd name="T1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240">
                <a:moveTo>
                  <a:pt x="1" y="0"/>
                </a:moveTo>
                <a:cubicBezTo>
                  <a:pt x="104" y="0"/>
                  <a:pt x="104" y="0"/>
                  <a:pt x="104" y="0"/>
                </a:cubicBezTo>
                <a:cubicBezTo>
                  <a:pt x="112" y="42"/>
                  <a:pt x="116" y="82"/>
                  <a:pt x="116" y="122"/>
                </a:cubicBezTo>
                <a:cubicBezTo>
                  <a:pt x="116" y="201"/>
                  <a:pt x="77" y="240"/>
                  <a:pt x="0" y="240"/>
                </a:cubicBezTo>
                <a:cubicBezTo>
                  <a:pt x="0" y="192"/>
                  <a:pt x="0" y="192"/>
                  <a:pt x="0" y="192"/>
                </a:cubicBezTo>
                <a:cubicBezTo>
                  <a:pt x="39" y="192"/>
                  <a:pt x="58" y="171"/>
                  <a:pt x="58" y="129"/>
                </a:cubicBezTo>
                <a:cubicBezTo>
                  <a:pt x="58" y="97"/>
                  <a:pt x="58" y="97"/>
                  <a:pt x="58" y="97"/>
                </a:cubicBezTo>
                <a:cubicBezTo>
                  <a:pt x="1" y="97"/>
                  <a:pt x="1" y="97"/>
                  <a:pt x="1" y="97"/>
                </a:cubicBezTo>
                <a:lnTo>
                  <a:pt x="1" y="0"/>
                </a:lnTo>
                <a:close/>
              </a:path>
            </a:pathLst>
          </a:custGeom>
          <a:solidFill>
            <a:schemeClr val="tx1"/>
          </a:solidFill>
          <a:ln>
            <a:noFill/>
          </a:ln>
          <a:extLst/>
        </p:spPr>
        <p:txBody>
          <a:bodyPr vert="horz" wrap="square" lIns="50646" tIns="25324" rIns="50646" bIns="25324" numCol="1" anchor="t" anchorCtr="0" compatLnSpc="1">
            <a:prstTxWarp prst="textNoShape">
              <a:avLst/>
            </a:prstTxWarp>
          </a:bodyPr>
          <a:lstStyle/>
          <a:p>
            <a:pPr defTabSz="1012766"/>
            <a:endParaRPr lang="en-US" dirty="0">
              <a:solidFill>
                <a:srgbClr val="233348"/>
              </a:solidFill>
              <a:latin typeface="Calibri" panose="020F0502020204030204"/>
            </a:endParaRPr>
          </a:p>
        </p:txBody>
      </p:sp>
      <p:sp>
        <p:nvSpPr>
          <p:cNvPr id="18" name="Rectangle 26"/>
          <p:cNvSpPr>
            <a:spLocks noChangeArrowheads="1"/>
          </p:cNvSpPr>
          <p:nvPr/>
        </p:nvSpPr>
        <p:spPr bwMode="auto">
          <a:xfrm>
            <a:off x="3016651" y="4922861"/>
            <a:ext cx="5653881"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r>
              <a:rPr lang="fr-FR" sz="2400" dirty="0" smtClean="0">
                <a:solidFill>
                  <a:srgbClr val="FF0000"/>
                </a:solidFill>
                <a:ea typeface="Open Sans" pitchFamily="34" charset="0"/>
                <a:cs typeface="Arial" pitchFamily="34" charset="0"/>
              </a:rPr>
              <a:t>Cartographie des risques: </a:t>
            </a:r>
            <a:r>
              <a:rPr lang="fr-FR" sz="2400" dirty="0" smtClean="0">
                <a:ea typeface="Open Sans" pitchFamily="34" charset="0"/>
                <a:cs typeface="Arial" pitchFamily="34" charset="0"/>
              </a:rPr>
              <a:t>outil qui permet la classification et la priorisation des risques selon leur vraisemblance et leur gravité .</a:t>
            </a:r>
          </a:p>
        </p:txBody>
      </p:sp>
      <p:sp>
        <p:nvSpPr>
          <p:cNvPr id="19" name="Titre 1"/>
          <p:cNvSpPr>
            <a:spLocks noGrp="1"/>
          </p:cNvSpPr>
          <p:nvPr>
            <p:ph type="title"/>
          </p:nvPr>
        </p:nvSpPr>
        <p:spPr>
          <a:xfrm>
            <a:off x="763556" y="0"/>
            <a:ext cx="10515600" cy="714703"/>
          </a:xfrm>
        </p:spPr>
        <p:txBody>
          <a:bodyPr/>
          <a:lstStyle/>
          <a:p>
            <a:pPr lvl="0"/>
            <a:r>
              <a:rPr lang="fr-FR" b="1" dirty="0" smtClean="0">
                <a:latin typeface="Arial" pitchFamily="34" charset="0"/>
                <a:cs typeface="Arial" pitchFamily="34" charset="0"/>
              </a:rPr>
              <a:t>Définitions</a:t>
            </a:r>
          </a:p>
        </p:txBody>
      </p:sp>
    </p:spTree>
    <p:extLst>
      <p:ext uri="{BB962C8B-B14F-4D97-AF65-F5344CB8AC3E}">
        <p14:creationId xmlns="" xmlns:p14="http://schemas.microsoft.com/office/powerpoint/2010/main" val="353398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0" presetClass="path" presetSubtype="0" decel="66667" fill="hold" grpId="1" nodeType="withEffect">
                                  <p:stCondLst>
                                    <p:cond delay="400"/>
                                  </p:stCondLst>
                                  <p:childTnLst>
                                    <p:animMotion origin="layout" path="M 1.11022E-16 3.33333E-6 L -0.29323 3.33333E-6 " pathEditMode="relative" rAng="0" ptsTypes="AA">
                                      <p:cBhvr>
                                        <p:cTn id="9" dur="750" spd="-100000" fill="hold"/>
                                        <p:tgtEl>
                                          <p:spTgt spid="7"/>
                                        </p:tgtEl>
                                        <p:attrNameLst>
                                          <p:attrName>ppt_x</p:attrName>
                                          <p:attrName>ppt_y</p:attrName>
                                        </p:attrNameLst>
                                      </p:cBhvr>
                                      <p:rCtr x="-14661" y="0"/>
                                    </p:animMotion>
                                  </p:childTnLst>
                                </p:cTn>
                              </p:par>
                              <p:par>
                                <p:cTn id="10" presetID="2" presetClass="entr" presetSubtype="2" fill="hold" grpId="0" nodeType="withEffect">
                                  <p:stCondLst>
                                    <p:cond delay="1200"/>
                                  </p:stCondLst>
                                  <p:iterate type="wd">
                                    <p:tmPct val="4000"/>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50" fill="hold"/>
                                        <p:tgtEl>
                                          <p:spTgt spid="8"/>
                                        </p:tgtEl>
                                        <p:attrNameLst>
                                          <p:attrName>ppt_x</p:attrName>
                                        </p:attrNameLst>
                                      </p:cBhvr>
                                      <p:tavLst>
                                        <p:tav tm="0">
                                          <p:val>
                                            <p:strVal val="1+#ppt_w/2"/>
                                          </p:val>
                                        </p:tav>
                                        <p:tav tm="100000">
                                          <p:val>
                                            <p:strVal val="#ppt_x"/>
                                          </p:val>
                                        </p:tav>
                                      </p:tavLst>
                                    </p:anim>
                                    <p:anim calcmode="lin" valueType="num">
                                      <p:cBhvr additive="base">
                                        <p:cTn id="13" dur="250" fill="hold"/>
                                        <p:tgtEl>
                                          <p:spTgt spid="8"/>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12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50"/>
                                        <p:tgtEl>
                                          <p:spTgt spid="9"/>
                                        </p:tgtEl>
                                      </p:cBhvr>
                                    </p:animEffect>
                                    <p:anim calcmode="lin" valueType="num">
                                      <p:cBhvr>
                                        <p:cTn id="17" dur="250" fill="hold"/>
                                        <p:tgtEl>
                                          <p:spTgt spid="9"/>
                                        </p:tgtEl>
                                        <p:attrNameLst>
                                          <p:attrName>ppt_x</p:attrName>
                                        </p:attrNameLst>
                                      </p:cBhvr>
                                      <p:tavLst>
                                        <p:tav tm="0">
                                          <p:val>
                                            <p:strVal val="#ppt_x"/>
                                          </p:val>
                                        </p:tav>
                                        <p:tav tm="100000">
                                          <p:val>
                                            <p:strVal val="#ppt_x"/>
                                          </p:val>
                                        </p:tav>
                                      </p:tavLst>
                                    </p:anim>
                                    <p:anim calcmode="lin" valueType="num">
                                      <p:cBhvr>
                                        <p:cTn id="18" dur="250" fill="hold"/>
                                        <p:tgtEl>
                                          <p:spTgt spid="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16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strVal val="#ppt_x"/>
                                          </p:val>
                                        </p:tav>
                                        <p:tav tm="100000">
                                          <p:val>
                                            <p:strVal val="#ppt_x"/>
                                          </p:val>
                                        </p:tav>
                                      </p:tavLst>
                                    </p:anim>
                                    <p:anim calcmode="lin" valueType="num">
                                      <p:cBhvr>
                                        <p:cTn id="23" dur="250" fill="hold"/>
                                        <p:tgtEl>
                                          <p:spTgt spid="10"/>
                                        </p:tgtEl>
                                        <p:attrNameLst>
                                          <p:attrName>ppt_y</p:attrName>
                                        </p:attrNameLst>
                                      </p:cBhvr>
                                      <p:tavLst>
                                        <p:tav tm="0">
                                          <p:val>
                                            <p:strVal val="#ppt_y-.1"/>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0" presetClass="path" presetSubtype="0" decel="66667" fill="hold" grpId="1" nodeType="withEffect">
                                  <p:stCondLst>
                                    <p:cond delay="500"/>
                                  </p:stCondLst>
                                  <p:childTnLst>
                                    <p:animMotion origin="layout" path="M -3.54167E-6 2.96296E-6 L -0.17591 2.96296E-6 " pathEditMode="relative" rAng="0" ptsTypes="AA">
                                      <p:cBhvr>
                                        <p:cTn id="28" dur="750" spd="-100000" fill="hold"/>
                                        <p:tgtEl>
                                          <p:spTgt spid="11"/>
                                        </p:tgtEl>
                                        <p:attrNameLst>
                                          <p:attrName>ppt_x</p:attrName>
                                          <p:attrName>ppt_y</p:attrName>
                                        </p:attrNameLst>
                                      </p:cBhvr>
                                      <p:rCtr x="-8802" y="0"/>
                                    </p:animMotion>
                                  </p:childTnLst>
                                </p:cTn>
                              </p:par>
                              <p:par>
                                <p:cTn id="29" presetID="2" presetClass="entr" presetSubtype="2" fill="hold" grpId="0" nodeType="withEffect">
                                  <p:stCondLst>
                                    <p:cond delay="1600"/>
                                  </p:stCondLst>
                                  <p:iterate type="wd">
                                    <p:tmPct val="4000"/>
                                  </p:iterate>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1+#ppt_w/2"/>
                                          </p:val>
                                        </p:tav>
                                        <p:tav tm="100000">
                                          <p:val>
                                            <p:strVal val="#ppt_x"/>
                                          </p:val>
                                        </p:tav>
                                      </p:tavLst>
                                    </p:anim>
                                    <p:anim calcmode="lin" valueType="num">
                                      <p:cBhvr additive="base">
                                        <p:cTn id="32" dur="250" fill="hold"/>
                                        <p:tgtEl>
                                          <p:spTgt spid="12"/>
                                        </p:tgtEl>
                                        <p:attrNameLst>
                                          <p:attrName>ppt_y</p:attrName>
                                        </p:attrNameLst>
                                      </p:cBhvr>
                                      <p:tavLst>
                                        <p:tav tm="0">
                                          <p:val>
                                            <p:strVal val="#ppt_y"/>
                                          </p:val>
                                        </p:tav>
                                        <p:tav tm="100000">
                                          <p:val>
                                            <p:strVal val="#ppt_y"/>
                                          </p:val>
                                        </p:tav>
                                      </p:tavLst>
                                    </p:anim>
                                  </p:childTnLst>
                                </p:cTn>
                              </p:par>
                              <p:par>
                                <p:cTn id="33" presetID="42" presetClass="entr" presetSubtype="0" fill="hold" grpId="0" nodeType="withEffect">
                                  <p:stCondLst>
                                    <p:cond delay="16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anim calcmode="lin" valueType="num">
                                      <p:cBhvr>
                                        <p:cTn id="36" dur="250" fill="hold"/>
                                        <p:tgtEl>
                                          <p:spTgt spid="13"/>
                                        </p:tgtEl>
                                        <p:attrNameLst>
                                          <p:attrName>ppt_x</p:attrName>
                                        </p:attrNameLst>
                                      </p:cBhvr>
                                      <p:tavLst>
                                        <p:tav tm="0">
                                          <p:val>
                                            <p:strVal val="#ppt_x"/>
                                          </p:val>
                                        </p:tav>
                                        <p:tav tm="100000">
                                          <p:val>
                                            <p:strVal val="#ppt_x"/>
                                          </p:val>
                                        </p:tav>
                                      </p:tavLst>
                                    </p:anim>
                                    <p:anim calcmode="lin" valueType="num">
                                      <p:cBhvr>
                                        <p:cTn id="37" dur="250" fill="hold"/>
                                        <p:tgtEl>
                                          <p:spTgt spid="13"/>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20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50"/>
                                        <p:tgtEl>
                                          <p:spTgt spid="14"/>
                                        </p:tgtEl>
                                      </p:cBhvr>
                                    </p:animEffect>
                                    <p:anim calcmode="lin" valueType="num">
                                      <p:cBhvr>
                                        <p:cTn id="41" dur="250" fill="hold"/>
                                        <p:tgtEl>
                                          <p:spTgt spid="14"/>
                                        </p:tgtEl>
                                        <p:attrNameLst>
                                          <p:attrName>ppt_x</p:attrName>
                                        </p:attrNameLst>
                                      </p:cBhvr>
                                      <p:tavLst>
                                        <p:tav tm="0">
                                          <p:val>
                                            <p:strVal val="#ppt_x"/>
                                          </p:val>
                                        </p:tav>
                                        <p:tav tm="100000">
                                          <p:val>
                                            <p:strVal val="#ppt_x"/>
                                          </p:val>
                                        </p:tav>
                                      </p:tavLst>
                                    </p:anim>
                                    <p:anim calcmode="lin" valueType="num">
                                      <p:cBhvr>
                                        <p:cTn id="42" dur="250" fill="hold"/>
                                        <p:tgtEl>
                                          <p:spTgt spid="14"/>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60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0" presetClass="path" presetSubtype="0" decel="66667" fill="hold" grpId="1" nodeType="withEffect">
                                  <p:stCondLst>
                                    <p:cond delay="600"/>
                                  </p:stCondLst>
                                  <p:childTnLst>
                                    <p:animMotion origin="layout" path="M 3.125E-6 4.07407E-6 L 0.19127 4.07407E-6 " pathEditMode="relative" rAng="0" ptsTypes="AA">
                                      <p:cBhvr>
                                        <p:cTn id="47" dur="750" spd="-100000" fill="hold"/>
                                        <p:tgtEl>
                                          <p:spTgt spid="15"/>
                                        </p:tgtEl>
                                        <p:attrNameLst>
                                          <p:attrName>ppt_x</p:attrName>
                                          <p:attrName>ppt_y</p:attrName>
                                        </p:attrNameLst>
                                      </p:cBhvr>
                                      <p:rCtr x="9557" y="0"/>
                                    </p:animMotion>
                                  </p:childTnLst>
                                </p:cTn>
                              </p:par>
                              <p:par>
                                <p:cTn id="48" presetID="42" presetClass="entr" presetSubtype="0" fill="hold" grpId="0" nodeType="withEffect">
                                  <p:stCondLst>
                                    <p:cond delay="200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250"/>
                                        <p:tgtEl>
                                          <p:spTgt spid="16"/>
                                        </p:tgtEl>
                                      </p:cBhvr>
                                    </p:animEffect>
                                    <p:anim calcmode="lin" valueType="num">
                                      <p:cBhvr>
                                        <p:cTn id="51" dur="250" fill="hold"/>
                                        <p:tgtEl>
                                          <p:spTgt spid="16"/>
                                        </p:tgtEl>
                                        <p:attrNameLst>
                                          <p:attrName>ppt_x</p:attrName>
                                        </p:attrNameLst>
                                      </p:cBhvr>
                                      <p:tavLst>
                                        <p:tav tm="0">
                                          <p:val>
                                            <p:strVal val="#ppt_x"/>
                                          </p:val>
                                        </p:tav>
                                        <p:tav tm="100000">
                                          <p:val>
                                            <p:strVal val="#ppt_x"/>
                                          </p:val>
                                        </p:tav>
                                      </p:tavLst>
                                    </p:anim>
                                    <p:anim calcmode="lin" valueType="num">
                                      <p:cBhvr>
                                        <p:cTn id="52" dur="250" fill="hold"/>
                                        <p:tgtEl>
                                          <p:spTgt spid="16"/>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240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250"/>
                                        <p:tgtEl>
                                          <p:spTgt spid="17"/>
                                        </p:tgtEl>
                                      </p:cBhvr>
                                    </p:animEffect>
                                    <p:anim calcmode="lin" valueType="num">
                                      <p:cBhvr>
                                        <p:cTn id="56" dur="250" fill="hold"/>
                                        <p:tgtEl>
                                          <p:spTgt spid="17"/>
                                        </p:tgtEl>
                                        <p:attrNameLst>
                                          <p:attrName>ppt_x</p:attrName>
                                        </p:attrNameLst>
                                      </p:cBhvr>
                                      <p:tavLst>
                                        <p:tav tm="0">
                                          <p:val>
                                            <p:strVal val="#ppt_x"/>
                                          </p:val>
                                        </p:tav>
                                        <p:tav tm="100000">
                                          <p:val>
                                            <p:strVal val="#ppt_x"/>
                                          </p:val>
                                        </p:tav>
                                      </p:tavLst>
                                    </p:anim>
                                    <p:anim calcmode="lin" valueType="num">
                                      <p:cBhvr>
                                        <p:cTn id="57" dur="250" fill="hold"/>
                                        <p:tgtEl>
                                          <p:spTgt spid="17"/>
                                        </p:tgtEl>
                                        <p:attrNameLst>
                                          <p:attrName>ppt_y</p:attrName>
                                        </p:attrNameLst>
                                      </p:cBhvr>
                                      <p:tavLst>
                                        <p:tav tm="0">
                                          <p:val>
                                            <p:strVal val="#ppt_y-.1"/>
                                          </p:val>
                                        </p:tav>
                                        <p:tav tm="100000">
                                          <p:val>
                                            <p:strVal val="#ppt_y"/>
                                          </p:val>
                                        </p:tav>
                                      </p:tavLst>
                                    </p:anim>
                                  </p:childTnLst>
                                </p:cTn>
                              </p:par>
                              <p:par>
                                <p:cTn id="58" presetID="2" presetClass="entr" presetSubtype="2" fill="hold" grpId="0" nodeType="withEffect">
                                  <p:stCondLst>
                                    <p:cond delay="2000"/>
                                  </p:stCondLst>
                                  <p:iterate type="wd">
                                    <p:tmPct val="4000"/>
                                  </p:iterate>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250" fill="hold"/>
                                        <p:tgtEl>
                                          <p:spTgt spid="18"/>
                                        </p:tgtEl>
                                        <p:attrNameLst>
                                          <p:attrName>ppt_x</p:attrName>
                                        </p:attrNameLst>
                                      </p:cBhvr>
                                      <p:tavLst>
                                        <p:tav tm="0">
                                          <p:val>
                                            <p:strVal val="1+#ppt_w/2"/>
                                          </p:val>
                                        </p:tav>
                                        <p:tav tm="100000">
                                          <p:val>
                                            <p:strVal val="#ppt_x"/>
                                          </p:val>
                                        </p:tav>
                                      </p:tavLst>
                                    </p:anim>
                                    <p:anim calcmode="lin" valueType="num">
                                      <p:cBhvr additive="base">
                                        <p:cTn id="61" dur="2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9" grpId="0" animBg="1"/>
      <p:bldP spid="10" grpId="0" animBg="1"/>
      <p:bldP spid="11" grpId="0" animBg="1"/>
      <p:bldP spid="11" grpId="1" animBg="1"/>
      <p:bldP spid="12" grpId="0"/>
      <p:bldP spid="13" grpId="0" animBg="1"/>
      <p:bldP spid="14" grpId="0" animBg="1"/>
      <p:bldP spid="15" grpId="0" animBg="1"/>
      <p:bldP spid="15" grpId="1" animBg="1"/>
      <p:bldP spid="16" grpId="0" animBg="1"/>
      <p:bldP spid="17"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31000" r="-3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25500" y="1"/>
            <a:ext cx="10515600" cy="952500"/>
          </a:xfrm>
        </p:spPr>
        <p:txBody>
          <a:bodyPr>
            <a:normAutofit fontScale="90000"/>
          </a:bodyPr>
          <a:lstStyle/>
          <a:p>
            <a:r>
              <a:rPr lang="fr-FR" b="1" smtClean="0">
                <a:latin typeface="Arial" pitchFamily="34" charset="0"/>
                <a:cs typeface="Arial" pitchFamily="34" charset="0"/>
              </a:rPr>
              <a:t>Pourquoi un Management des Risques ?</a:t>
            </a:r>
            <a:endParaRPr lang="fr-FR" b="1" dirty="0">
              <a:latin typeface="Arial" pitchFamily="34" charset="0"/>
              <a:cs typeface="Arial" pitchFamily="34" charset="0"/>
            </a:endParaRPr>
          </a:p>
        </p:txBody>
      </p:sp>
      <p:sp>
        <p:nvSpPr>
          <p:cNvPr id="3" name="Espace réservé du contenu 2"/>
          <p:cNvSpPr>
            <a:spLocks noGrp="1"/>
          </p:cNvSpPr>
          <p:nvPr>
            <p:ph idx="1"/>
          </p:nvPr>
        </p:nvSpPr>
        <p:spPr>
          <a:xfrm>
            <a:off x="1460500" y="1143000"/>
            <a:ext cx="9271000" cy="1879600"/>
          </a:xfrm>
        </p:spPr>
        <p:txBody>
          <a:bodyPr>
            <a:noAutofit/>
          </a:bodyPr>
          <a:lstStyle/>
          <a:p>
            <a:r>
              <a:rPr lang="fr-FR" sz="2400" dirty="0" smtClean="0">
                <a:latin typeface="Arial" pitchFamily="34" charset="0"/>
                <a:cs typeface="Arial" pitchFamily="34" charset="0"/>
              </a:rPr>
              <a:t>Complexité  et variabilité du contexte économique </a:t>
            </a:r>
          </a:p>
          <a:p>
            <a:r>
              <a:rPr lang="fr-FR" sz="2400" dirty="0" smtClean="0">
                <a:latin typeface="Arial" pitchFamily="34" charset="0"/>
                <a:cs typeface="Arial" pitchFamily="34" charset="0"/>
              </a:rPr>
              <a:t>Enjeux de diverses natures auxquels l’entreprise est ou sera confrontée</a:t>
            </a:r>
          </a:p>
          <a:p>
            <a:r>
              <a:rPr lang="fr-FR" sz="2400" dirty="0" smtClean="0">
                <a:latin typeface="Arial" pitchFamily="34" charset="0"/>
                <a:cs typeface="Arial" pitchFamily="34" charset="0"/>
              </a:rPr>
              <a:t>Interactions entre le secteur public et le secteur privé </a:t>
            </a:r>
          </a:p>
          <a:p>
            <a:r>
              <a:rPr lang="fr-FR" sz="2400" dirty="0" smtClean="0">
                <a:latin typeface="Arial" pitchFamily="34" charset="0"/>
                <a:cs typeface="Arial" pitchFamily="34" charset="0"/>
              </a:rPr>
              <a:t>Multiplicité des acteurs et des secteurs concernés </a:t>
            </a:r>
          </a:p>
        </p:txBody>
      </p:sp>
      <p:sp>
        <p:nvSpPr>
          <p:cNvPr id="4" name="Flèche vers le bas 3"/>
          <p:cNvSpPr/>
          <p:nvPr/>
        </p:nvSpPr>
        <p:spPr>
          <a:xfrm>
            <a:off x="5245100" y="3289300"/>
            <a:ext cx="1701800" cy="1206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603250" y="4191338"/>
            <a:ext cx="10985500" cy="2677656"/>
          </a:xfrm>
          <a:prstGeom prst="rect">
            <a:avLst/>
          </a:prstGeom>
        </p:spPr>
        <p:txBody>
          <a:bodyPr wrap="square">
            <a:spAutoFit/>
          </a:bodyPr>
          <a:lstStyle/>
          <a:p>
            <a:r>
              <a:rPr lang="fr-FR" sz="2400" dirty="0" smtClean="0">
                <a:latin typeface="Arial" pitchFamily="34" charset="0"/>
                <a:cs typeface="Arial" pitchFamily="34" charset="0"/>
              </a:rPr>
              <a:t>le management des risques:  </a:t>
            </a:r>
          </a:p>
          <a:p>
            <a:pPr>
              <a:buFont typeface="Arial" pitchFamily="34" charset="0"/>
              <a:buChar char="•"/>
            </a:pPr>
            <a:r>
              <a:rPr lang="fr-FR" sz="2400" dirty="0" smtClean="0">
                <a:latin typeface="Arial" pitchFamily="34" charset="0"/>
                <a:cs typeface="Arial" pitchFamily="34" charset="0"/>
              </a:rPr>
              <a:t>levier à la gestion des crises </a:t>
            </a:r>
          </a:p>
          <a:p>
            <a:pPr>
              <a:buFont typeface="Arial" pitchFamily="34" charset="0"/>
              <a:buChar char="•"/>
            </a:pPr>
            <a:r>
              <a:rPr lang="fr-FR" sz="2400" dirty="0" smtClean="0">
                <a:latin typeface="Arial" pitchFamily="34" charset="0"/>
                <a:cs typeface="Arial" pitchFamily="34" charset="0"/>
              </a:rPr>
              <a:t>pilier de la stratégie globale de l’entreprise permettant de déceler et d’identifier  de manière proactive tous les risques possibles dans le cadre de ses activités , de les analyser, les évaluer et les maîtriser.</a:t>
            </a:r>
          </a:p>
          <a:p>
            <a:pPr>
              <a:buFont typeface="Arial" pitchFamily="34" charset="0"/>
              <a:buChar char="•"/>
            </a:pPr>
            <a:r>
              <a:rPr lang="fr-FR" sz="2400" dirty="0" smtClean="0">
                <a:latin typeface="Arial" pitchFamily="34" charset="0"/>
                <a:cs typeface="Arial" pitchFamily="34" charset="0"/>
              </a:rPr>
              <a:t>outil d'efficience facilitant la prise de décisions adéquates  et l'atteinte des objectifs</a:t>
            </a:r>
          </a:p>
        </p:txBody>
      </p:sp>
    </p:spTree>
    <p:extLst>
      <p:ext uri="{BB962C8B-B14F-4D97-AF65-F5344CB8AC3E}">
        <p14:creationId xmlns="" xmlns:p14="http://schemas.microsoft.com/office/powerpoint/2010/main" val="102502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31000" r="-31000"/>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3252650" y="796834"/>
            <a:ext cx="8203475" cy="2220686"/>
          </a:xfrm>
          <a:prstGeom prst="rect">
            <a:avLst/>
          </a:prstGeom>
          <a:solidFill>
            <a:schemeClr val="accent4">
              <a:lumMod val="60000"/>
              <a:lumOff val="40000"/>
            </a:schemeClr>
          </a:solidFill>
          <a:ln>
            <a:noFill/>
          </a:ln>
          <a:extLst/>
        </p:spPr>
        <p:txBody>
          <a:bodyPr vert="horz" wrap="square" lIns="50646" tIns="25324" rIns="50646" bIns="25324" numCol="1" anchor="t" anchorCtr="0" compatLnSpc="1">
            <a:prstTxWarp prst="textNoShape">
              <a:avLst/>
            </a:prstTxWarp>
          </a:bodyPr>
          <a:lstStyle/>
          <a:p>
            <a:pPr>
              <a:lnSpc>
                <a:spcPct val="90000"/>
              </a:lnSpc>
            </a:pPr>
            <a:r>
              <a:rPr lang="fr-FR" b="1" dirty="0" smtClean="0">
                <a:solidFill>
                  <a:srgbClr val="7030A0"/>
                </a:solidFill>
              </a:rPr>
              <a:t>       </a:t>
            </a:r>
          </a:p>
          <a:p>
            <a:pPr>
              <a:lnSpc>
                <a:spcPct val="90000"/>
              </a:lnSpc>
            </a:pPr>
            <a:r>
              <a:rPr lang="fr-FR" b="1" dirty="0" smtClean="0">
                <a:solidFill>
                  <a:srgbClr val="7030A0"/>
                </a:solidFill>
              </a:rPr>
              <a:t>       </a:t>
            </a:r>
            <a:r>
              <a:rPr lang="fr-FR" sz="2400" b="1" dirty="0" smtClean="0">
                <a:solidFill>
                  <a:srgbClr val="7030A0"/>
                </a:solidFill>
              </a:rPr>
              <a:t>Objectifs « Gouvernance » :</a:t>
            </a:r>
          </a:p>
          <a:p>
            <a:pPr>
              <a:lnSpc>
                <a:spcPct val="90000"/>
              </a:lnSpc>
            </a:pPr>
            <a:endParaRPr lang="fr-FR" b="1" dirty="0" smtClean="0"/>
          </a:p>
          <a:p>
            <a:pPr algn="just">
              <a:lnSpc>
                <a:spcPct val="90000"/>
              </a:lnSpc>
            </a:pPr>
            <a:r>
              <a:rPr lang="fr-FR" sz="2400" dirty="0" smtClean="0"/>
              <a:t>Permettre aux organes de gouvernance de l’entité d’avoir une vision consolidée, régulièrement mise à jour, des risques critiques et majeurs et de leur niveau de maîtrise.</a:t>
            </a:r>
          </a:p>
          <a:p>
            <a:pPr algn="just">
              <a:lnSpc>
                <a:spcPct val="90000"/>
              </a:lnSpc>
            </a:pPr>
            <a:r>
              <a:rPr lang="fr-FR" sz="2400" dirty="0" smtClean="0"/>
              <a:t>Accroitre  l’assurance et la confiance de ses parties prenantes</a:t>
            </a:r>
          </a:p>
        </p:txBody>
      </p:sp>
      <p:sp>
        <p:nvSpPr>
          <p:cNvPr id="9" name="Freeform 13"/>
          <p:cNvSpPr>
            <a:spLocks/>
          </p:cNvSpPr>
          <p:nvPr/>
        </p:nvSpPr>
        <p:spPr bwMode="auto">
          <a:xfrm>
            <a:off x="3327189" y="936469"/>
            <a:ext cx="247650" cy="512763"/>
          </a:xfrm>
          <a:custGeom>
            <a:avLst/>
            <a:gdLst>
              <a:gd name="T0" fmla="*/ 154 w 156"/>
              <a:gd name="T1" fmla="*/ 323 h 323"/>
              <a:gd name="T2" fmla="*/ 15 w 156"/>
              <a:gd name="T3" fmla="*/ 323 h 323"/>
              <a:gd name="T4" fmla="*/ 0 w 156"/>
              <a:gd name="T5" fmla="*/ 159 h 323"/>
              <a:gd name="T6" fmla="*/ 156 w 156"/>
              <a:gd name="T7" fmla="*/ 0 h 323"/>
              <a:gd name="T8" fmla="*/ 156 w 156"/>
              <a:gd name="T9" fmla="*/ 65 h 323"/>
              <a:gd name="T10" fmla="*/ 77 w 156"/>
              <a:gd name="T11" fmla="*/ 149 h 323"/>
              <a:gd name="T12" fmla="*/ 77 w 156"/>
              <a:gd name="T13" fmla="*/ 192 h 323"/>
              <a:gd name="T14" fmla="*/ 154 w 156"/>
              <a:gd name="T15" fmla="*/ 192 h 323"/>
              <a:gd name="T16" fmla="*/ 154 w 156"/>
              <a:gd name="T17"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23">
                <a:moveTo>
                  <a:pt x="154" y="323"/>
                </a:moveTo>
                <a:cubicBezTo>
                  <a:pt x="15" y="323"/>
                  <a:pt x="15" y="323"/>
                  <a:pt x="15" y="323"/>
                </a:cubicBezTo>
                <a:cubicBezTo>
                  <a:pt x="5" y="267"/>
                  <a:pt x="0" y="212"/>
                  <a:pt x="0" y="159"/>
                </a:cubicBezTo>
                <a:cubicBezTo>
                  <a:pt x="0" y="53"/>
                  <a:pt x="52" y="0"/>
                  <a:pt x="156" y="0"/>
                </a:cubicBezTo>
                <a:cubicBezTo>
                  <a:pt x="156" y="65"/>
                  <a:pt x="156" y="65"/>
                  <a:pt x="156" y="65"/>
                </a:cubicBezTo>
                <a:cubicBezTo>
                  <a:pt x="103" y="65"/>
                  <a:pt x="77" y="93"/>
                  <a:pt x="77" y="149"/>
                </a:cubicBezTo>
                <a:cubicBezTo>
                  <a:pt x="77" y="192"/>
                  <a:pt x="77" y="192"/>
                  <a:pt x="77" y="192"/>
                </a:cubicBezTo>
                <a:cubicBezTo>
                  <a:pt x="154" y="192"/>
                  <a:pt x="154" y="192"/>
                  <a:pt x="154" y="192"/>
                </a:cubicBezTo>
                <a:lnTo>
                  <a:pt x="154" y="323"/>
                </a:lnTo>
                <a:close/>
              </a:path>
            </a:pathLst>
          </a:custGeom>
          <a:solidFill>
            <a:schemeClr val="tx1"/>
          </a:solidFill>
          <a:ln>
            <a:noFill/>
          </a:ln>
          <a:extLst/>
        </p:spPr>
        <p:txBody>
          <a:bodyPr vert="horz" wrap="square" lIns="50646" tIns="25324" rIns="50646" bIns="25324" numCol="1" anchor="t" anchorCtr="0" compatLnSpc="1">
            <a:prstTxWarp prst="textNoShape">
              <a:avLst/>
            </a:prstTxWarp>
          </a:bodyPr>
          <a:lstStyle/>
          <a:p>
            <a:pPr defTabSz="1012766"/>
            <a:endParaRPr lang="en-US" dirty="0">
              <a:solidFill>
                <a:srgbClr val="233348"/>
              </a:solidFill>
              <a:latin typeface="Calibri" panose="020F0502020204030204"/>
            </a:endParaRPr>
          </a:p>
        </p:txBody>
      </p:sp>
      <p:sp>
        <p:nvSpPr>
          <p:cNvPr id="10" name="Freeform 15"/>
          <p:cNvSpPr>
            <a:spLocks/>
          </p:cNvSpPr>
          <p:nvPr/>
        </p:nvSpPr>
        <p:spPr bwMode="auto">
          <a:xfrm>
            <a:off x="10847142" y="2583305"/>
            <a:ext cx="184150" cy="381000"/>
          </a:xfrm>
          <a:custGeom>
            <a:avLst/>
            <a:gdLst>
              <a:gd name="T0" fmla="*/ 1 w 116"/>
              <a:gd name="T1" fmla="*/ 0 h 240"/>
              <a:gd name="T2" fmla="*/ 105 w 116"/>
              <a:gd name="T3" fmla="*/ 0 h 240"/>
              <a:gd name="T4" fmla="*/ 116 w 116"/>
              <a:gd name="T5" fmla="*/ 121 h 240"/>
              <a:gd name="T6" fmla="*/ 0 w 116"/>
              <a:gd name="T7" fmla="*/ 240 h 240"/>
              <a:gd name="T8" fmla="*/ 0 w 116"/>
              <a:gd name="T9" fmla="*/ 191 h 240"/>
              <a:gd name="T10" fmla="*/ 59 w 116"/>
              <a:gd name="T11" fmla="*/ 129 h 240"/>
              <a:gd name="T12" fmla="*/ 59 w 116"/>
              <a:gd name="T13" fmla="*/ 97 h 240"/>
              <a:gd name="T14" fmla="*/ 1 w 116"/>
              <a:gd name="T15" fmla="*/ 97 h 240"/>
              <a:gd name="T16" fmla="*/ 1 w 116"/>
              <a:gd name="T1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240">
                <a:moveTo>
                  <a:pt x="1" y="0"/>
                </a:moveTo>
                <a:cubicBezTo>
                  <a:pt x="105" y="0"/>
                  <a:pt x="105" y="0"/>
                  <a:pt x="105" y="0"/>
                </a:cubicBezTo>
                <a:cubicBezTo>
                  <a:pt x="112" y="42"/>
                  <a:pt x="116" y="82"/>
                  <a:pt x="116" y="121"/>
                </a:cubicBezTo>
                <a:cubicBezTo>
                  <a:pt x="116" y="200"/>
                  <a:pt x="78" y="240"/>
                  <a:pt x="0" y="240"/>
                </a:cubicBezTo>
                <a:cubicBezTo>
                  <a:pt x="0" y="191"/>
                  <a:pt x="0" y="191"/>
                  <a:pt x="0" y="191"/>
                </a:cubicBezTo>
                <a:cubicBezTo>
                  <a:pt x="39" y="191"/>
                  <a:pt x="59" y="171"/>
                  <a:pt x="59" y="129"/>
                </a:cubicBezTo>
                <a:cubicBezTo>
                  <a:pt x="59" y="97"/>
                  <a:pt x="59" y="97"/>
                  <a:pt x="59" y="97"/>
                </a:cubicBezTo>
                <a:cubicBezTo>
                  <a:pt x="1" y="97"/>
                  <a:pt x="1" y="97"/>
                  <a:pt x="1" y="97"/>
                </a:cubicBezTo>
                <a:lnTo>
                  <a:pt x="1" y="0"/>
                </a:lnTo>
                <a:close/>
              </a:path>
            </a:pathLst>
          </a:custGeom>
          <a:solidFill>
            <a:schemeClr val="tx1"/>
          </a:solidFill>
          <a:ln>
            <a:noFill/>
          </a:ln>
          <a:extLst/>
        </p:spPr>
        <p:txBody>
          <a:bodyPr vert="horz" wrap="square" lIns="50646" tIns="25324" rIns="50646" bIns="25324" numCol="1" anchor="t" anchorCtr="0" compatLnSpc="1">
            <a:prstTxWarp prst="textNoShape">
              <a:avLst/>
            </a:prstTxWarp>
          </a:bodyPr>
          <a:lstStyle/>
          <a:p>
            <a:pPr defTabSz="1012766"/>
            <a:endParaRPr lang="en-US" dirty="0">
              <a:solidFill>
                <a:srgbClr val="233348"/>
              </a:solidFill>
              <a:latin typeface="Calibri" panose="020F0502020204030204"/>
            </a:endParaRPr>
          </a:p>
        </p:txBody>
      </p:sp>
      <p:sp>
        <p:nvSpPr>
          <p:cNvPr id="11" name="Rectangle 7"/>
          <p:cNvSpPr>
            <a:spLocks noChangeArrowheads="1"/>
          </p:cNvSpPr>
          <p:nvPr/>
        </p:nvSpPr>
        <p:spPr bwMode="auto">
          <a:xfrm>
            <a:off x="352696" y="3095898"/>
            <a:ext cx="11678195" cy="3605348"/>
          </a:xfrm>
          <a:prstGeom prst="rect">
            <a:avLst/>
          </a:prstGeom>
          <a:solidFill>
            <a:schemeClr val="accent5">
              <a:lumMod val="40000"/>
              <a:lumOff val="60000"/>
            </a:schemeClr>
          </a:solidFill>
          <a:ln>
            <a:noFill/>
          </a:ln>
          <a:extLst/>
        </p:spPr>
        <p:txBody>
          <a:bodyPr vert="horz" wrap="square" lIns="50646" tIns="25324" rIns="50646" bIns="25324" numCol="1" anchor="t" anchorCtr="0" compatLnSpc="1">
            <a:prstTxWarp prst="textNoShape">
              <a:avLst/>
            </a:prstTxWarp>
          </a:bodyPr>
          <a:lstStyle/>
          <a:p>
            <a:pPr>
              <a:lnSpc>
                <a:spcPct val="90000"/>
              </a:lnSpc>
            </a:pPr>
            <a:r>
              <a:rPr lang="fr-FR" sz="2000" b="1" dirty="0" smtClean="0">
                <a:solidFill>
                  <a:srgbClr val="7030A0"/>
                </a:solidFill>
              </a:rPr>
              <a:t>      </a:t>
            </a:r>
            <a:r>
              <a:rPr lang="fr-FR" sz="2400" b="1" dirty="0" smtClean="0">
                <a:solidFill>
                  <a:srgbClr val="7030A0"/>
                </a:solidFill>
              </a:rPr>
              <a:t>Objectifs « Management » :</a:t>
            </a:r>
          </a:p>
          <a:p>
            <a:pPr algn="just">
              <a:lnSpc>
                <a:spcPct val="90000"/>
              </a:lnSpc>
            </a:pPr>
            <a:r>
              <a:rPr lang="fr-FR" sz="2000" dirty="0" smtClean="0"/>
              <a:t>       </a:t>
            </a:r>
            <a:r>
              <a:rPr lang="fr-FR" sz="2400" dirty="0" smtClean="0"/>
              <a:t>Avoir connaissance des risques et de leur priorité afin d’améliorer les moyens de leur maîtrise, de conduire ses opérations de la façon la plus efficiente et sécurisée possible, et accroître sa valeur à long terme.</a:t>
            </a:r>
          </a:p>
          <a:p>
            <a:pPr algn="just">
              <a:lnSpc>
                <a:spcPct val="90000"/>
              </a:lnSpc>
              <a:spcBef>
                <a:spcPts val="2400"/>
              </a:spcBef>
            </a:pPr>
            <a:r>
              <a:rPr lang="fr-FR" sz="2400" dirty="0" smtClean="0"/>
              <a:t>Responsabiliser et mobiliser le management sur la nécessité d’intégrer le processus de management des risques dans tous les domaines d’activité de l’entreprise.</a:t>
            </a:r>
          </a:p>
          <a:p>
            <a:pPr algn="just">
              <a:lnSpc>
                <a:spcPct val="90000"/>
              </a:lnSpc>
            </a:pPr>
            <a:endParaRPr lang="fr-FR" sz="2400" dirty="0" smtClean="0"/>
          </a:p>
          <a:p>
            <a:pPr algn="just">
              <a:lnSpc>
                <a:spcPct val="90000"/>
              </a:lnSpc>
            </a:pPr>
            <a:r>
              <a:rPr lang="fr-FR" sz="2400" dirty="0" smtClean="0"/>
              <a:t>Développer la culture de l’anticipation et la capacité à répondre à des événements importants et inattendus.</a:t>
            </a:r>
          </a:p>
        </p:txBody>
      </p:sp>
      <p:sp>
        <p:nvSpPr>
          <p:cNvPr id="13" name="Freeform 14"/>
          <p:cNvSpPr>
            <a:spLocks/>
          </p:cNvSpPr>
          <p:nvPr/>
        </p:nvSpPr>
        <p:spPr bwMode="auto">
          <a:xfrm>
            <a:off x="427312" y="3127717"/>
            <a:ext cx="247650" cy="513557"/>
          </a:xfrm>
          <a:custGeom>
            <a:avLst/>
            <a:gdLst>
              <a:gd name="T0" fmla="*/ 155 w 156"/>
              <a:gd name="T1" fmla="*/ 323 h 323"/>
              <a:gd name="T2" fmla="*/ 15 w 156"/>
              <a:gd name="T3" fmla="*/ 323 h 323"/>
              <a:gd name="T4" fmla="*/ 0 w 156"/>
              <a:gd name="T5" fmla="*/ 159 h 323"/>
              <a:gd name="T6" fmla="*/ 156 w 156"/>
              <a:gd name="T7" fmla="*/ 0 h 323"/>
              <a:gd name="T8" fmla="*/ 156 w 156"/>
              <a:gd name="T9" fmla="*/ 65 h 323"/>
              <a:gd name="T10" fmla="*/ 77 w 156"/>
              <a:gd name="T11" fmla="*/ 149 h 323"/>
              <a:gd name="T12" fmla="*/ 77 w 156"/>
              <a:gd name="T13" fmla="*/ 192 h 323"/>
              <a:gd name="T14" fmla="*/ 155 w 156"/>
              <a:gd name="T15" fmla="*/ 192 h 323"/>
              <a:gd name="T16" fmla="*/ 155 w 156"/>
              <a:gd name="T17"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23">
                <a:moveTo>
                  <a:pt x="155" y="323"/>
                </a:moveTo>
                <a:cubicBezTo>
                  <a:pt x="15" y="323"/>
                  <a:pt x="15" y="323"/>
                  <a:pt x="15" y="323"/>
                </a:cubicBezTo>
                <a:cubicBezTo>
                  <a:pt x="5" y="267"/>
                  <a:pt x="0" y="212"/>
                  <a:pt x="0" y="159"/>
                </a:cubicBezTo>
                <a:cubicBezTo>
                  <a:pt x="0" y="53"/>
                  <a:pt x="52" y="0"/>
                  <a:pt x="156" y="0"/>
                </a:cubicBezTo>
                <a:cubicBezTo>
                  <a:pt x="156" y="65"/>
                  <a:pt x="156" y="65"/>
                  <a:pt x="156" y="65"/>
                </a:cubicBezTo>
                <a:cubicBezTo>
                  <a:pt x="104" y="65"/>
                  <a:pt x="77" y="93"/>
                  <a:pt x="77" y="149"/>
                </a:cubicBezTo>
                <a:cubicBezTo>
                  <a:pt x="77" y="192"/>
                  <a:pt x="77" y="192"/>
                  <a:pt x="77" y="192"/>
                </a:cubicBezTo>
                <a:cubicBezTo>
                  <a:pt x="155" y="192"/>
                  <a:pt x="155" y="192"/>
                  <a:pt x="155" y="192"/>
                </a:cubicBezTo>
                <a:lnTo>
                  <a:pt x="155" y="323"/>
                </a:lnTo>
                <a:close/>
              </a:path>
            </a:pathLst>
          </a:custGeom>
          <a:solidFill>
            <a:schemeClr val="tx1"/>
          </a:solidFill>
          <a:ln>
            <a:noFill/>
          </a:ln>
          <a:extLst/>
        </p:spPr>
        <p:txBody>
          <a:bodyPr vert="horz" wrap="square" lIns="50646" tIns="25324" rIns="50646" bIns="25324" numCol="1" anchor="t" anchorCtr="0" compatLnSpc="1">
            <a:prstTxWarp prst="textNoShape">
              <a:avLst/>
            </a:prstTxWarp>
          </a:bodyPr>
          <a:lstStyle/>
          <a:p>
            <a:pPr defTabSz="1012766"/>
            <a:endParaRPr lang="en-US" dirty="0">
              <a:solidFill>
                <a:srgbClr val="233348"/>
              </a:solidFill>
              <a:latin typeface="Calibri" panose="020F0502020204030204"/>
            </a:endParaRPr>
          </a:p>
        </p:txBody>
      </p:sp>
      <p:sp>
        <p:nvSpPr>
          <p:cNvPr id="14" name="Freeform 16"/>
          <p:cNvSpPr>
            <a:spLocks/>
          </p:cNvSpPr>
          <p:nvPr/>
        </p:nvSpPr>
        <p:spPr bwMode="auto">
          <a:xfrm>
            <a:off x="3548792" y="6319972"/>
            <a:ext cx="184150" cy="381000"/>
          </a:xfrm>
          <a:custGeom>
            <a:avLst/>
            <a:gdLst>
              <a:gd name="T0" fmla="*/ 1 w 116"/>
              <a:gd name="T1" fmla="*/ 0 h 240"/>
              <a:gd name="T2" fmla="*/ 105 w 116"/>
              <a:gd name="T3" fmla="*/ 0 h 240"/>
              <a:gd name="T4" fmla="*/ 116 w 116"/>
              <a:gd name="T5" fmla="*/ 121 h 240"/>
              <a:gd name="T6" fmla="*/ 0 w 116"/>
              <a:gd name="T7" fmla="*/ 240 h 240"/>
              <a:gd name="T8" fmla="*/ 0 w 116"/>
              <a:gd name="T9" fmla="*/ 192 h 240"/>
              <a:gd name="T10" fmla="*/ 59 w 116"/>
              <a:gd name="T11" fmla="*/ 129 h 240"/>
              <a:gd name="T12" fmla="*/ 59 w 116"/>
              <a:gd name="T13" fmla="*/ 97 h 240"/>
              <a:gd name="T14" fmla="*/ 1 w 116"/>
              <a:gd name="T15" fmla="*/ 97 h 240"/>
              <a:gd name="T16" fmla="*/ 1 w 116"/>
              <a:gd name="T1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240">
                <a:moveTo>
                  <a:pt x="1" y="0"/>
                </a:moveTo>
                <a:cubicBezTo>
                  <a:pt x="105" y="0"/>
                  <a:pt x="105" y="0"/>
                  <a:pt x="105" y="0"/>
                </a:cubicBezTo>
                <a:cubicBezTo>
                  <a:pt x="113" y="42"/>
                  <a:pt x="116" y="82"/>
                  <a:pt x="116" y="121"/>
                </a:cubicBezTo>
                <a:cubicBezTo>
                  <a:pt x="116" y="201"/>
                  <a:pt x="78" y="240"/>
                  <a:pt x="0" y="240"/>
                </a:cubicBezTo>
                <a:cubicBezTo>
                  <a:pt x="0" y="192"/>
                  <a:pt x="0" y="192"/>
                  <a:pt x="0" y="192"/>
                </a:cubicBezTo>
                <a:cubicBezTo>
                  <a:pt x="39" y="192"/>
                  <a:pt x="59" y="171"/>
                  <a:pt x="59" y="129"/>
                </a:cubicBezTo>
                <a:cubicBezTo>
                  <a:pt x="59" y="97"/>
                  <a:pt x="59" y="97"/>
                  <a:pt x="59" y="97"/>
                </a:cubicBezTo>
                <a:cubicBezTo>
                  <a:pt x="1" y="97"/>
                  <a:pt x="1" y="97"/>
                  <a:pt x="1" y="97"/>
                </a:cubicBezTo>
                <a:lnTo>
                  <a:pt x="1" y="0"/>
                </a:lnTo>
                <a:close/>
              </a:path>
            </a:pathLst>
          </a:custGeom>
          <a:solidFill>
            <a:schemeClr val="tx1"/>
          </a:solidFill>
          <a:ln>
            <a:noFill/>
          </a:ln>
          <a:extLst/>
        </p:spPr>
        <p:txBody>
          <a:bodyPr vert="horz" wrap="square" lIns="50646" tIns="25324" rIns="50646" bIns="25324" numCol="1" anchor="t" anchorCtr="0" compatLnSpc="1">
            <a:prstTxWarp prst="textNoShape">
              <a:avLst/>
            </a:prstTxWarp>
          </a:bodyPr>
          <a:lstStyle/>
          <a:p>
            <a:pPr defTabSz="1012766"/>
            <a:endParaRPr lang="en-US" dirty="0">
              <a:solidFill>
                <a:srgbClr val="233348"/>
              </a:solidFill>
              <a:latin typeface="Calibri" panose="020F0502020204030204"/>
            </a:endParaRPr>
          </a:p>
        </p:txBody>
      </p:sp>
      <p:sp>
        <p:nvSpPr>
          <p:cNvPr id="19" name="Titre 1"/>
          <p:cNvSpPr>
            <a:spLocks noGrp="1"/>
          </p:cNvSpPr>
          <p:nvPr>
            <p:ph type="title"/>
          </p:nvPr>
        </p:nvSpPr>
        <p:spPr>
          <a:xfrm>
            <a:off x="763556" y="0"/>
            <a:ext cx="10515600" cy="714703"/>
          </a:xfrm>
        </p:spPr>
        <p:txBody>
          <a:bodyPr/>
          <a:lstStyle/>
          <a:p>
            <a:pPr lvl="0"/>
            <a:r>
              <a:rPr lang="fr-FR" b="1" dirty="0" smtClean="0">
                <a:latin typeface="Arial" pitchFamily="34" charset="0"/>
                <a:cs typeface="Arial" pitchFamily="34" charset="0"/>
              </a:rPr>
              <a:t>Objectifs du Management des Risques</a:t>
            </a:r>
          </a:p>
        </p:txBody>
      </p:sp>
    </p:spTree>
    <p:extLst>
      <p:ext uri="{BB962C8B-B14F-4D97-AF65-F5344CB8AC3E}">
        <p14:creationId xmlns="" xmlns:p14="http://schemas.microsoft.com/office/powerpoint/2010/main" val="353398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0" presetClass="path" presetSubtype="0" decel="66667" fill="hold" grpId="1" nodeType="withEffect">
                                  <p:stCondLst>
                                    <p:cond delay="400"/>
                                  </p:stCondLst>
                                  <p:childTnLst>
                                    <p:animMotion origin="layout" path="M 1.11022E-16 3.33333E-6 L -0.29323 3.33333E-6 " pathEditMode="relative" rAng="0" ptsTypes="AA">
                                      <p:cBhvr>
                                        <p:cTn id="9" dur="750" spd="-100000" fill="hold"/>
                                        <p:tgtEl>
                                          <p:spTgt spid="7"/>
                                        </p:tgtEl>
                                        <p:attrNameLst>
                                          <p:attrName>ppt_x</p:attrName>
                                          <p:attrName>ppt_y</p:attrName>
                                        </p:attrNameLst>
                                      </p:cBhvr>
                                      <p:rCtr x="-14661" y="0"/>
                                    </p:animMotion>
                                  </p:childTnLst>
                                </p:cTn>
                              </p:par>
                              <p:par>
                                <p:cTn id="10" presetID="42" presetClass="entr" presetSubtype="0" fill="hold" grpId="0" nodeType="withEffect">
                                  <p:stCondLst>
                                    <p:cond delay="12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anim calcmode="lin" valueType="num">
                                      <p:cBhvr>
                                        <p:cTn id="13" dur="250" fill="hold"/>
                                        <p:tgtEl>
                                          <p:spTgt spid="9"/>
                                        </p:tgtEl>
                                        <p:attrNameLst>
                                          <p:attrName>ppt_x</p:attrName>
                                        </p:attrNameLst>
                                      </p:cBhvr>
                                      <p:tavLst>
                                        <p:tav tm="0">
                                          <p:val>
                                            <p:strVal val="#ppt_x"/>
                                          </p:val>
                                        </p:tav>
                                        <p:tav tm="100000">
                                          <p:val>
                                            <p:strVal val="#ppt_x"/>
                                          </p:val>
                                        </p:tav>
                                      </p:tavLst>
                                    </p:anim>
                                    <p:anim calcmode="lin" valueType="num">
                                      <p:cBhvr>
                                        <p:cTn id="14" dur="25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6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anim calcmode="lin" valueType="num">
                                      <p:cBhvr>
                                        <p:cTn id="18" dur="250" fill="hold"/>
                                        <p:tgtEl>
                                          <p:spTgt spid="10"/>
                                        </p:tgtEl>
                                        <p:attrNameLst>
                                          <p:attrName>ppt_x</p:attrName>
                                        </p:attrNameLst>
                                      </p:cBhvr>
                                      <p:tavLst>
                                        <p:tav tm="0">
                                          <p:val>
                                            <p:strVal val="#ppt_x"/>
                                          </p:val>
                                        </p:tav>
                                        <p:tav tm="100000">
                                          <p:val>
                                            <p:strVal val="#ppt_x"/>
                                          </p:val>
                                        </p:tav>
                                      </p:tavLst>
                                    </p:anim>
                                    <p:anim calcmode="lin" valueType="num">
                                      <p:cBhvr>
                                        <p:cTn id="19" dur="250" fill="hold"/>
                                        <p:tgtEl>
                                          <p:spTgt spid="10"/>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0" presetClass="path" presetSubtype="0" decel="66667" fill="hold" grpId="1" nodeType="withEffect">
                                  <p:stCondLst>
                                    <p:cond delay="500"/>
                                  </p:stCondLst>
                                  <p:childTnLst>
                                    <p:animMotion origin="layout" path="M -3.54167E-6 2.96296E-6 L -0.17591 2.96296E-6 " pathEditMode="relative" rAng="0" ptsTypes="AA">
                                      <p:cBhvr>
                                        <p:cTn id="24" dur="750" spd="-100000" fill="hold"/>
                                        <p:tgtEl>
                                          <p:spTgt spid="11"/>
                                        </p:tgtEl>
                                        <p:attrNameLst>
                                          <p:attrName>ppt_x</p:attrName>
                                          <p:attrName>ppt_y</p:attrName>
                                        </p:attrNameLst>
                                      </p:cBhvr>
                                      <p:rCtr x="-8802" y="0"/>
                                    </p:animMotion>
                                  </p:childTnLst>
                                </p:cTn>
                              </p:par>
                              <p:par>
                                <p:cTn id="25" presetID="42" presetClass="entr" presetSubtype="0" fill="hold" grpId="0" nodeType="withEffect">
                                  <p:stCondLst>
                                    <p:cond delay="16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anim calcmode="lin" valueType="num">
                                      <p:cBhvr>
                                        <p:cTn id="28" dur="250" fill="hold"/>
                                        <p:tgtEl>
                                          <p:spTgt spid="13"/>
                                        </p:tgtEl>
                                        <p:attrNameLst>
                                          <p:attrName>ppt_x</p:attrName>
                                        </p:attrNameLst>
                                      </p:cBhvr>
                                      <p:tavLst>
                                        <p:tav tm="0">
                                          <p:val>
                                            <p:strVal val="#ppt_x"/>
                                          </p:val>
                                        </p:tav>
                                        <p:tav tm="100000">
                                          <p:val>
                                            <p:strVal val="#ppt_x"/>
                                          </p:val>
                                        </p:tav>
                                      </p:tavLst>
                                    </p:anim>
                                    <p:anim calcmode="lin" valueType="num">
                                      <p:cBhvr>
                                        <p:cTn id="29" dur="250" fill="hold"/>
                                        <p:tgtEl>
                                          <p:spTgt spid="13"/>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20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anim calcmode="lin" valueType="num">
                                      <p:cBhvr>
                                        <p:cTn id="33" dur="250" fill="hold"/>
                                        <p:tgtEl>
                                          <p:spTgt spid="14"/>
                                        </p:tgtEl>
                                        <p:attrNameLst>
                                          <p:attrName>ppt_x</p:attrName>
                                        </p:attrNameLst>
                                      </p:cBhvr>
                                      <p:tavLst>
                                        <p:tav tm="0">
                                          <p:val>
                                            <p:strVal val="#ppt_x"/>
                                          </p:val>
                                        </p:tav>
                                        <p:tav tm="100000">
                                          <p:val>
                                            <p:strVal val="#ppt_x"/>
                                          </p:val>
                                        </p:tav>
                                      </p:tavLst>
                                    </p:anim>
                                    <p:anim calcmode="lin" valueType="num">
                                      <p:cBhvr>
                                        <p:cTn id="34"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10" grpId="0" animBg="1"/>
      <p:bldP spid="11" grpId="0" animBg="1"/>
      <p:bldP spid="11" grpId="1"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0566"/>
            <a:ext cx="10515600" cy="1325563"/>
          </a:xfrm>
        </p:spPr>
        <p:txBody>
          <a:bodyPr/>
          <a:lstStyle/>
          <a:p>
            <a:pPr lvl="0"/>
            <a:r>
              <a:rPr lang="fr-FR" b="1" dirty="0" smtClean="0">
                <a:latin typeface="Arial" pitchFamily="34" charset="0"/>
                <a:cs typeface="Arial" pitchFamily="34" charset="0"/>
              </a:rPr>
              <a:t>Référentiels  </a:t>
            </a:r>
            <a:endParaRPr lang="fr-FR" b="1" dirty="0">
              <a:latin typeface="Arial" pitchFamily="34" charset="0"/>
              <a:cs typeface="Arial" pitchFamily="34" charset="0"/>
            </a:endParaRPr>
          </a:p>
        </p:txBody>
      </p:sp>
      <p:pic>
        <p:nvPicPr>
          <p:cNvPr id="5" name="Picture 2" descr="Résultat de recherche d'images pour &quot;la norme iso31000&quot;"/>
          <p:cNvPicPr>
            <a:picLocks noChangeAspect="1" noChangeArrowheads="1"/>
          </p:cNvPicPr>
          <p:nvPr/>
        </p:nvPicPr>
        <p:blipFill>
          <a:blip r:embed="rId2"/>
          <a:srcRect/>
          <a:stretch>
            <a:fillRect/>
          </a:stretch>
        </p:blipFill>
        <p:spPr bwMode="auto">
          <a:xfrm>
            <a:off x="9274629" y="1773218"/>
            <a:ext cx="2407428" cy="3302156"/>
          </a:xfrm>
          <a:prstGeom prst="rect">
            <a:avLst/>
          </a:prstGeom>
          <a:noFill/>
          <a:ln w="9525">
            <a:noFill/>
            <a:miter lim="800000"/>
            <a:headEnd/>
            <a:tailEnd/>
          </a:ln>
        </p:spPr>
      </p:pic>
      <p:sp>
        <p:nvSpPr>
          <p:cNvPr id="6" name="Rectangle 5"/>
          <p:cNvSpPr/>
          <p:nvPr/>
        </p:nvSpPr>
        <p:spPr>
          <a:xfrm>
            <a:off x="9162661" y="5165290"/>
            <a:ext cx="2500604" cy="369332"/>
          </a:xfrm>
          <a:prstGeom prst="rect">
            <a:avLst/>
          </a:prstGeom>
        </p:spPr>
        <p:txBody>
          <a:bodyPr wrap="square">
            <a:spAutoFit/>
          </a:bodyPr>
          <a:lstStyle/>
          <a:p>
            <a:pPr algn="ctr"/>
            <a:r>
              <a:rPr lang="fr-FR" dirty="0" smtClean="0"/>
              <a:t>Référentiel International</a:t>
            </a:r>
            <a:endParaRPr lang="fr-FR" dirty="0"/>
          </a:p>
        </p:txBody>
      </p:sp>
      <p:sp>
        <p:nvSpPr>
          <p:cNvPr id="7" name="Rectangle 6"/>
          <p:cNvSpPr/>
          <p:nvPr/>
        </p:nvSpPr>
        <p:spPr>
          <a:xfrm>
            <a:off x="9280277" y="5619419"/>
            <a:ext cx="2356032" cy="369332"/>
          </a:xfrm>
          <a:prstGeom prst="rect">
            <a:avLst/>
          </a:prstGeom>
        </p:spPr>
        <p:txBody>
          <a:bodyPr wrap="square">
            <a:spAutoFit/>
          </a:bodyPr>
          <a:lstStyle/>
          <a:p>
            <a:pPr algn="ctr"/>
            <a:r>
              <a:rPr lang="fr-FR" b="1" dirty="0" smtClean="0">
                <a:solidFill>
                  <a:schemeClr val="accent1"/>
                </a:solidFill>
              </a:rPr>
              <a:t>ISO31000 V 2018</a:t>
            </a:r>
            <a:endParaRPr lang="fr-FR" b="1" dirty="0">
              <a:solidFill>
                <a:schemeClr val="accent1"/>
              </a:solidFill>
            </a:endParaRPr>
          </a:p>
        </p:txBody>
      </p:sp>
      <p:pic>
        <p:nvPicPr>
          <p:cNvPr id="1026" name="Picture 2" descr="D:\Users\steg\CyberLink\Desktop\matrice_coso2.png"/>
          <p:cNvPicPr>
            <a:picLocks noChangeAspect="1" noChangeArrowheads="1"/>
          </p:cNvPicPr>
          <p:nvPr/>
        </p:nvPicPr>
        <p:blipFill>
          <a:blip r:embed="rId3"/>
          <a:srcRect/>
          <a:stretch>
            <a:fillRect/>
          </a:stretch>
        </p:blipFill>
        <p:spPr bwMode="auto">
          <a:xfrm>
            <a:off x="505319" y="1984977"/>
            <a:ext cx="2563701" cy="2392581"/>
          </a:xfrm>
          <a:prstGeom prst="rect">
            <a:avLst/>
          </a:prstGeom>
          <a:noFill/>
        </p:spPr>
      </p:pic>
      <p:pic>
        <p:nvPicPr>
          <p:cNvPr id="1027" name="Picture 3" descr="D:\Users\steg\CyberLink\Desktop\COSO3.png"/>
          <p:cNvPicPr>
            <a:picLocks noChangeAspect="1" noChangeArrowheads="1"/>
          </p:cNvPicPr>
          <p:nvPr/>
        </p:nvPicPr>
        <p:blipFill>
          <a:blip r:embed="rId4" cstate="print"/>
          <a:srcRect/>
          <a:stretch>
            <a:fillRect/>
          </a:stretch>
        </p:blipFill>
        <p:spPr bwMode="auto">
          <a:xfrm>
            <a:off x="3195147" y="3225954"/>
            <a:ext cx="3090040" cy="2775453"/>
          </a:xfrm>
          <a:prstGeom prst="rect">
            <a:avLst/>
          </a:prstGeom>
          <a:noFill/>
        </p:spPr>
      </p:pic>
      <p:pic>
        <p:nvPicPr>
          <p:cNvPr id="1028" name="Picture 4" descr="D:\Users\steg\CyberLink\Desktop\erm.png"/>
          <p:cNvPicPr>
            <a:picLocks noChangeAspect="1" noChangeArrowheads="1"/>
          </p:cNvPicPr>
          <p:nvPr/>
        </p:nvPicPr>
        <p:blipFill>
          <a:blip r:embed="rId5"/>
          <a:srcRect/>
          <a:stretch>
            <a:fillRect/>
          </a:stretch>
        </p:blipFill>
        <p:spPr bwMode="auto">
          <a:xfrm>
            <a:off x="6494901" y="1701033"/>
            <a:ext cx="2124075" cy="2152650"/>
          </a:xfrm>
          <a:prstGeom prst="rect">
            <a:avLst/>
          </a:prstGeom>
          <a:noFill/>
        </p:spPr>
      </p:pic>
      <p:sp>
        <p:nvSpPr>
          <p:cNvPr id="11" name="ZoneTexte 10"/>
          <p:cNvSpPr txBox="1"/>
          <p:nvPr/>
        </p:nvSpPr>
        <p:spPr>
          <a:xfrm>
            <a:off x="515007" y="4792717"/>
            <a:ext cx="2060027" cy="369332"/>
          </a:xfrm>
          <a:prstGeom prst="rect">
            <a:avLst/>
          </a:prstGeom>
          <a:noFill/>
        </p:spPr>
        <p:txBody>
          <a:bodyPr wrap="square" rtlCol="0">
            <a:spAutoFit/>
          </a:bodyPr>
          <a:lstStyle/>
          <a:p>
            <a:pPr algn="ctr"/>
            <a:r>
              <a:rPr lang="fr-FR" dirty="0" smtClean="0"/>
              <a:t>COSO II </a:t>
            </a:r>
            <a:endParaRPr lang="fr-FR" dirty="0"/>
          </a:p>
        </p:txBody>
      </p:sp>
      <p:sp>
        <p:nvSpPr>
          <p:cNvPr id="12" name="ZoneTexte 11"/>
          <p:cNvSpPr txBox="1"/>
          <p:nvPr/>
        </p:nvSpPr>
        <p:spPr>
          <a:xfrm>
            <a:off x="3605048" y="6264166"/>
            <a:ext cx="1870841" cy="369332"/>
          </a:xfrm>
          <a:prstGeom prst="rect">
            <a:avLst/>
          </a:prstGeom>
          <a:noFill/>
        </p:spPr>
        <p:txBody>
          <a:bodyPr wrap="square" rtlCol="0">
            <a:spAutoFit/>
          </a:bodyPr>
          <a:lstStyle/>
          <a:p>
            <a:pPr algn="ctr"/>
            <a:r>
              <a:rPr lang="fr-FR" dirty="0" smtClean="0"/>
              <a:t>COSO III</a:t>
            </a:r>
            <a:endParaRPr lang="fr-FR" dirty="0"/>
          </a:p>
        </p:txBody>
      </p:sp>
    </p:spTree>
    <p:extLst>
      <p:ext uri="{BB962C8B-B14F-4D97-AF65-F5344CB8AC3E}">
        <p14:creationId xmlns="" xmlns:p14="http://schemas.microsoft.com/office/powerpoint/2010/main" val="1882013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31000" r="-31000"/>
          </a:stretch>
        </a:blipFill>
        <a:effectLst/>
      </p:bgPr>
    </p:bg>
    <p:spTree>
      <p:nvGrpSpPr>
        <p:cNvPr id="1" name=""/>
        <p:cNvGrpSpPr/>
        <p:nvPr/>
      </p:nvGrpSpPr>
      <p:grpSpPr>
        <a:xfrm>
          <a:off x="0" y="0"/>
          <a:ext cx="0" cy="0"/>
          <a:chOff x="0" y="0"/>
          <a:chExt cx="0" cy="0"/>
        </a:xfrm>
      </p:grpSpPr>
      <p:graphicFrame>
        <p:nvGraphicFramePr>
          <p:cNvPr id="4" name="Diagramme 3"/>
          <p:cNvGraphicFramePr/>
          <p:nvPr/>
        </p:nvGraphicFramePr>
        <p:xfrm>
          <a:off x="669852" y="1201479"/>
          <a:ext cx="10918768" cy="5423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re 1"/>
          <p:cNvSpPr>
            <a:spLocks noGrp="1"/>
          </p:cNvSpPr>
          <p:nvPr>
            <p:ph type="title"/>
          </p:nvPr>
        </p:nvSpPr>
        <p:spPr>
          <a:xfrm>
            <a:off x="838200" y="10566"/>
            <a:ext cx="10515600" cy="1325563"/>
          </a:xfrm>
        </p:spPr>
        <p:txBody>
          <a:bodyPr/>
          <a:lstStyle/>
          <a:p>
            <a:pPr lvl="0"/>
            <a:r>
              <a:rPr lang="fr-FR" b="1" dirty="0" smtClean="0">
                <a:latin typeface="Arial" pitchFamily="34" charset="0"/>
                <a:cs typeface="Arial" pitchFamily="34" charset="0"/>
              </a:rPr>
              <a:t>Les Préalables</a:t>
            </a:r>
          </a:p>
        </p:txBody>
      </p:sp>
    </p:spTree>
    <p:extLst>
      <p:ext uri="{BB962C8B-B14F-4D97-AF65-F5344CB8AC3E}">
        <p14:creationId xmlns="" xmlns:p14="http://schemas.microsoft.com/office/powerpoint/2010/main" val="680989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650" name="Picture 2" descr="http://img.over-blog-kiwi.com/1/08/72/84/20151012/ob_e2713a_modele-smart.JPG"/>
          <p:cNvPicPr>
            <a:picLocks noChangeAspect="1" noChangeArrowheads="1"/>
          </p:cNvPicPr>
          <p:nvPr/>
        </p:nvPicPr>
        <p:blipFill>
          <a:blip r:embed="rId2"/>
          <a:srcRect/>
          <a:stretch>
            <a:fillRect/>
          </a:stretch>
        </p:blipFill>
        <p:spPr bwMode="auto">
          <a:xfrm>
            <a:off x="592127" y="2107311"/>
            <a:ext cx="11007747" cy="3315175"/>
          </a:xfrm>
          <a:prstGeom prst="rect">
            <a:avLst/>
          </a:prstGeom>
          <a:noFill/>
          <a:ln w="9525">
            <a:noFill/>
            <a:miter lim="800000"/>
            <a:headEnd/>
            <a:tailEnd/>
          </a:ln>
        </p:spPr>
      </p:pic>
      <p:sp>
        <p:nvSpPr>
          <p:cNvPr id="27652" name="Rectangle 4"/>
          <p:cNvSpPr>
            <a:spLocks noChangeArrowheads="1"/>
          </p:cNvSpPr>
          <p:nvPr/>
        </p:nvSpPr>
        <p:spPr bwMode="auto">
          <a:xfrm>
            <a:off x="1674328" y="825446"/>
            <a:ext cx="8843344" cy="524836"/>
          </a:xfrm>
          <a:prstGeom prst="rect">
            <a:avLst/>
          </a:prstGeom>
          <a:noFill/>
          <a:ln w="9525">
            <a:noFill/>
            <a:miter lim="800000"/>
            <a:headEnd/>
            <a:tailEnd/>
          </a:ln>
        </p:spPr>
        <p:txBody>
          <a:bodyPr wrap="none" lIns="93040" tIns="46520" rIns="93040" bIns="46520">
            <a:spAutoFit/>
          </a:bodyPr>
          <a:lstStyle/>
          <a:p>
            <a:pPr algn="ctr"/>
            <a:r>
              <a:rPr lang="fr-FR" sz="2800" b="1" dirty="0"/>
              <a:t>Caractéristique d’un objectif en management des risques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15"/>
          <p:cNvSpPr>
            <a:spLocks noChangeArrowheads="1"/>
          </p:cNvSpPr>
          <p:nvPr/>
        </p:nvSpPr>
        <p:spPr bwMode="auto">
          <a:xfrm>
            <a:off x="624418" y="2852738"/>
            <a:ext cx="6625167" cy="3384550"/>
          </a:xfrm>
          <a:prstGeom prst="flowChartAlternateProcess">
            <a:avLst/>
          </a:prstGeom>
          <a:noFill/>
          <a:ln w="9525">
            <a:noFill/>
            <a:miter lim="800000"/>
            <a:headEnd/>
            <a:tailEnd/>
          </a:ln>
        </p:spPr>
        <p:txBody>
          <a:bodyPr wrap="none" lIns="93040" tIns="46520" rIns="93040" bIns="46520" anchor="ctr"/>
          <a:lstStyle/>
          <a:p>
            <a:endParaRPr lang="fr-FR"/>
          </a:p>
        </p:txBody>
      </p:sp>
      <p:sp>
        <p:nvSpPr>
          <p:cNvPr id="28676" name="Rectangle 3"/>
          <p:cNvSpPr>
            <a:spLocks noGrp="1" noChangeArrowheads="1"/>
          </p:cNvSpPr>
          <p:nvPr>
            <p:ph idx="1"/>
          </p:nvPr>
        </p:nvSpPr>
        <p:spPr>
          <a:xfrm>
            <a:off x="250953" y="628923"/>
            <a:ext cx="11674787" cy="5470127"/>
          </a:xfrm>
        </p:spPr>
        <p:txBody>
          <a:bodyPr>
            <a:normAutofit/>
          </a:bodyPr>
          <a:lstStyle/>
          <a:p>
            <a:pPr algn="just"/>
            <a:r>
              <a:rPr lang="fr-FR" sz="3200" dirty="0" smtClean="0"/>
              <a:t>Objectifs du management des risques :</a:t>
            </a:r>
          </a:p>
          <a:p>
            <a:pPr lvl="1" algn="just"/>
            <a:r>
              <a:rPr lang="fr-FR" sz="2800" dirty="0" smtClean="0"/>
              <a:t>déclinés des objectifs stratégiques, tactiques et opérationnels (STO)de l’entreprise</a:t>
            </a:r>
          </a:p>
        </p:txBody>
      </p:sp>
      <p:grpSp>
        <p:nvGrpSpPr>
          <p:cNvPr id="2" name="Group 4"/>
          <p:cNvGrpSpPr>
            <a:grpSpLocks/>
          </p:cNvGrpSpPr>
          <p:nvPr/>
        </p:nvGrpSpPr>
        <p:grpSpPr bwMode="auto">
          <a:xfrm>
            <a:off x="1007534" y="3141664"/>
            <a:ext cx="4224867" cy="2859087"/>
            <a:chOff x="1339" y="2251"/>
            <a:chExt cx="3087" cy="1267"/>
          </a:xfrm>
        </p:grpSpPr>
        <p:sp>
          <p:nvSpPr>
            <p:cNvPr id="28695" name="Pyr1"/>
            <p:cNvSpPr>
              <a:spLocks noEditPoints="1" noChangeArrowheads="1"/>
            </p:cNvSpPr>
            <p:nvPr/>
          </p:nvSpPr>
          <p:spPr bwMode="auto">
            <a:xfrm>
              <a:off x="2417" y="2251"/>
              <a:ext cx="936" cy="37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400 w 21600"/>
                <a:gd name="T10" fmla="*/ 11797 h 21600"/>
                <a:gd name="T11" fmla="*/ 16200 w 21600"/>
                <a:gd name="T12" fmla="*/ 20574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chemeClr val="folHlink"/>
            </a:solidFill>
            <a:ln w="9525">
              <a:solidFill>
                <a:srgbClr val="92D050"/>
              </a:solidFill>
              <a:miter lim="800000"/>
              <a:headEnd/>
              <a:tailEnd/>
            </a:ln>
          </p:spPr>
          <p:txBody>
            <a:bodyPr/>
            <a:lstStyle/>
            <a:p>
              <a:endParaRPr lang="fr-FR"/>
            </a:p>
          </p:txBody>
        </p:sp>
        <p:sp>
          <p:nvSpPr>
            <p:cNvPr id="35863" name="Pyr2"/>
            <p:cNvSpPr>
              <a:spLocks noEditPoints="1" noChangeArrowheads="1"/>
            </p:cNvSpPr>
            <p:nvPr/>
          </p:nvSpPr>
          <p:spPr bwMode="auto">
            <a:xfrm>
              <a:off x="1876" y="2630"/>
              <a:ext cx="2014" cy="4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789 w 21600"/>
                <a:gd name="T13" fmla="*/ 486 h 21600"/>
                <a:gd name="T14" fmla="*/ 15811 w 21600"/>
                <a:gd name="T15" fmla="*/ 2111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chemeClr val="accent1">
                <a:lumMod val="90000"/>
              </a:schemeClr>
            </a:solidFill>
            <a:ln w="9525">
              <a:solidFill>
                <a:schemeClr val="accent1">
                  <a:lumMod val="90000"/>
                </a:schemeClr>
              </a:solidFill>
              <a:miter lim="800000"/>
              <a:headEnd/>
              <a:tailEnd/>
            </a:ln>
          </p:spPr>
          <p:txBody>
            <a:bodyPr/>
            <a:lstStyle/>
            <a:p>
              <a:pPr>
                <a:defRPr/>
              </a:pPr>
              <a:endParaRPr lang="fr-FR">
                <a:latin typeface="Arial" pitchFamily="34" charset="0"/>
                <a:cs typeface="Arial" pitchFamily="34" charset="0"/>
              </a:endParaRPr>
            </a:p>
          </p:txBody>
        </p:sp>
        <p:sp>
          <p:nvSpPr>
            <p:cNvPr id="35864" name="Pyr3"/>
            <p:cNvSpPr>
              <a:spLocks noEditPoints="1" noChangeArrowheads="1"/>
            </p:cNvSpPr>
            <p:nvPr/>
          </p:nvSpPr>
          <p:spPr bwMode="auto">
            <a:xfrm>
              <a:off x="1339" y="3074"/>
              <a:ext cx="3087" cy="4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290 w 21600"/>
                <a:gd name="T13" fmla="*/ 486 h 21600"/>
                <a:gd name="T14" fmla="*/ 16310 w 21600"/>
                <a:gd name="T15" fmla="*/ 2111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chemeClr val="hlink"/>
            </a:solidFill>
            <a:ln w="9525">
              <a:solidFill>
                <a:schemeClr val="accent5">
                  <a:lumMod val="50000"/>
                </a:schemeClr>
              </a:solidFill>
              <a:miter lim="800000"/>
              <a:headEnd/>
              <a:tailEnd/>
            </a:ln>
          </p:spPr>
          <p:txBody>
            <a:bodyPr/>
            <a:lstStyle/>
            <a:p>
              <a:pPr>
                <a:defRPr/>
              </a:pPr>
              <a:endParaRPr lang="fr-FR">
                <a:latin typeface="Arial" pitchFamily="34" charset="0"/>
                <a:cs typeface="Arial" pitchFamily="34" charset="0"/>
              </a:endParaRPr>
            </a:p>
          </p:txBody>
        </p:sp>
      </p:grpSp>
      <p:sp>
        <p:nvSpPr>
          <p:cNvPr id="28679" name="Text Box 8"/>
          <p:cNvSpPr txBox="1">
            <a:spLocks noChangeArrowheads="1"/>
          </p:cNvSpPr>
          <p:nvPr/>
        </p:nvSpPr>
        <p:spPr bwMode="auto">
          <a:xfrm>
            <a:off x="2927352" y="4257675"/>
            <a:ext cx="373740" cy="462844"/>
          </a:xfrm>
          <a:prstGeom prst="rect">
            <a:avLst/>
          </a:prstGeom>
          <a:noFill/>
          <a:ln w="9525">
            <a:noFill/>
            <a:miter lim="800000"/>
            <a:headEnd/>
            <a:tailEnd/>
          </a:ln>
        </p:spPr>
        <p:txBody>
          <a:bodyPr wrap="none" lIns="93040" tIns="46520" rIns="93040" bIns="46520">
            <a:spAutoFit/>
          </a:bodyPr>
          <a:lstStyle/>
          <a:p>
            <a:r>
              <a:rPr lang="fr-FR" sz="2400" dirty="0">
                <a:latin typeface="Tahoma" pitchFamily="34" charset="0"/>
              </a:rPr>
              <a:t>T</a:t>
            </a:r>
          </a:p>
        </p:txBody>
      </p:sp>
      <p:sp>
        <p:nvSpPr>
          <p:cNvPr id="28680" name="Text Box 9"/>
          <p:cNvSpPr txBox="1">
            <a:spLocks noChangeArrowheads="1"/>
          </p:cNvSpPr>
          <p:nvPr/>
        </p:nvSpPr>
        <p:spPr bwMode="auto">
          <a:xfrm>
            <a:off x="2927351" y="3400425"/>
            <a:ext cx="365516" cy="462844"/>
          </a:xfrm>
          <a:prstGeom prst="rect">
            <a:avLst/>
          </a:prstGeom>
          <a:noFill/>
          <a:ln w="9525">
            <a:noFill/>
            <a:miter lim="800000"/>
            <a:headEnd/>
            <a:tailEnd/>
          </a:ln>
        </p:spPr>
        <p:txBody>
          <a:bodyPr wrap="none" lIns="93040" tIns="46520" rIns="93040" bIns="46520">
            <a:spAutoFit/>
          </a:bodyPr>
          <a:lstStyle/>
          <a:p>
            <a:r>
              <a:rPr lang="fr-FR" sz="2400" dirty="0">
                <a:latin typeface="Tahoma" pitchFamily="34" charset="0"/>
              </a:rPr>
              <a:t>S</a:t>
            </a:r>
          </a:p>
        </p:txBody>
      </p:sp>
      <p:sp>
        <p:nvSpPr>
          <p:cNvPr id="28681" name="Text Box 10"/>
          <p:cNvSpPr txBox="1">
            <a:spLocks noChangeArrowheads="1"/>
          </p:cNvSpPr>
          <p:nvPr/>
        </p:nvSpPr>
        <p:spPr bwMode="auto">
          <a:xfrm>
            <a:off x="2927351" y="5357813"/>
            <a:ext cx="413220" cy="462844"/>
          </a:xfrm>
          <a:prstGeom prst="rect">
            <a:avLst/>
          </a:prstGeom>
          <a:noFill/>
          <a:ln w="9525">
            <a:noFill/>
            <a:miter lim="800000"/>
            <a:headEnd/>
            <a:tailEnd/>
          </a:ln>
        </p:spPr>
        <p:txBody>
          <a:bodyPr wrap="none" lIns="93040" tIns="46520" rIns="93040" bIns="46520">
            <a:spAutoFit/>
          </a:bodyPr>
          <a:lstStyle/>
          <a:p>
            <a:r>
              <a:rPr lang="fr-FR" sz="2400" dirty="0">
                <a:latin typeface="Tahoma" pitchFamily="34" charset="0"/>
              </a:rPr>
              <a:t>O</a:t>
            </a:r>
          </a:p>
        </p:txBody>
      </p:sp>
      <p:sp>
        <p:nvSpPr>
          <p:cNvPr id="28682" name="Text Box 11"/>
          <p:cNvSpPr txBox="1">
            <a:spLocks noChangeArrowheads="1"/>
          </p:cNvSpPr>
          <p:nvPr/>
        </p:nvSpPr>
        <p:spPr bwMode="auto">
          <a:xfrm>
            <a:off x="3390901" y="3305176"/>
            <a:ext cx="2693007" cy="647946"/>
          </a:xfrm>
          <a:prstGeom prst="rect">
            <a:avLst/>
          </a:prstGeom>
          <a:noFill/>
          <a:ln w="9525">
            <a:noFill/>
            <a:miter lim="800000"/>
            <a:headEnd/>
            <a:tailEnd/>
          </a:ln>
        </p:spPr>
        <p:txBody>
          <a:bodyPr wrap="none" lIns="93040" tIns="46520" rIns="93040" bIns="46520">
            <a:spAutoFit/>
          </a:bodyPr>
          <a:lstStyle/>
          <a:p>
            <a:r>
              <a:rPr lang="fr-FR" dirty="0"/>
              <a:t>Orientations </a:t>
            </a:r>
            <a:r>
              <a:rPr lang="fr-FR" b="1" dirty="0"/>
              <a:t>S</a:t>
            </a:r>
            <a:r>
              <a:rPr lang="fr-FR" dirty="0"/>
              <a:t>tratégiques :</a:t>
            </a:r>
          </a:p>
          <a:p>
            <a:r>
              <a:rPr lang="fr-FR" dirty="0"/>
              <a:t>    stratégie</a:t>
            </a:r>
          </a:p>
        </p:txBody>
      </p:sp>
      <p:sp>
        <p:nvSpPr>
          <p:cNvPr id="28683" name="Text Box 12"/>
          <p:cNvSpPr txBox="1">
            <a:spLocks noChangeArrowheads="1"/>
          </p:cNvSpPr>
          <p:nvPr/>
        </p:nvSpPr>
        <p:spPr bwMode="auto">
          <a:xfrm>
            <a:off x="4176185" y="4149725"/>
            <a:ext cx="2086046" cy="647946"/>
          </a:xfrm>
          <a:prstGeom prst="rect">
            <a:avLst/>
          </a:prstGeom>
          <a:noFill/>
          <a:ln w="9525">
            <a:noFill/>
            <a:miter lim="800000"/>
            <a:headEnd/>
            <a:tailEnd/>
          </a:ln>
        </p:spPr>
        <p:txBody>
          <a:bodyPr wrap="none" lIns="93040" tIns="46520" rIns="93040" bIns="46520">
            <a:spAutoFit/>
          </a:bodyPr>
          <a:lstStyle/>
          <a:p>
            <a:r>
              <a:rPr lang="fr-FR"/>
              <a:t>Objectifs </a:t>
            </a:r>
            <a:r>
              <a:rPr lang="fr-FR" b="1"/>
              <a:t>T</a:t>
            </a:r>
            <a:r>
              <a:rPr lang="fr-FR"/>
              <a:t>actiques :</a:t>
            </a:r>
          </a:p>
          <a:p>
            <a:r>
              <a:rPr lang="fr-FR"/>
              <a:t>     pilotage</a:t>
            </a:r>
          </a:p>
        </p:txBody>
      </p:sp>
      <p:sp>
        <p:nvSpPr>
          <p:cNvPr id="28684" name="Text Box 14"/>
          <p:cNvSpPr txBox="1">
            <a:spLocks noChangeArrowheads="1"/>
          </p:cNvSpPr>
          <p:nvPr/>
        </p:nvSpPr>
        <p:spPr bwMode="auto">
          <a:xfrm>
            <a:off x="4847167" y="4941890"/>
            <a:ext cx="1792054" cy="924945"/>
          </a:xfrm>
          <a:prstGeom prst="rect">
            <a:avLst/>
          </a:prstGeom>
          <a:noFill/>
          <a:ln w="9525">
            <a:noFill/>
            <a:miter lim="800000"/>
            <a:headEnd/>
            <a:tailEnd/>
          </a:ln>
        </p:spPr>
        <p:txBody>
          <a:bodyPr wrap="none" lIns="93040" tIns="46520" rIns="93040" bIns="46520">
            <a:spAutoFit/>
          </a:bodyPr>
          <a:lstStyle/>
          <a:p>
            <a:r>
              <a:rPr lang="fr-FR"/>
              <a:t>Objectifs </a:t>
            </a:r>
          </a:p>
          <a:p>
            <a:r>
              <a:rPr lang="fr-FR"/>
              <a:t>   </a:t>
            </a:r>
            <a:r>
              <a:rPr lang="fr-FR" b="1"/>
              <a:t>O</a:t>
            </a:r>
            <a:r>
              <a:rPr lang="fr-FR"/>
              <a:t>pérationnels :</a:t>
            </a:r>
          </a:p>
          <a:p>
            <a:r>
              <a:rPr lang="fr-FR"/>
              <a:t>        Réalisation</a:t>
            </a:r>
          </a:p>
        </p:txBody>
      </p:sp>
      <p:sp>
        <p:nvSpPr>
          <p:cNvPr id="64530" name="Text Box 18"/>
          <p:cNvSpPr txBox="1">
            <a:spLocks noChangeArrowheads="1"/>
          </p:cNvSpPr>
          <p:nvPr/>
        </p:nvSpPr>
        <p:spPr bwMode="auto">
          <a:xfrm>
            <a:off x="8163985" y="3213100"/>
            <a:ext cx="2550082" cy="647946"/>
          </a:xfrm>
          <a:prstGeom prst="rect">
            <a:avLst/>
          </a:prstGeom>
          <a:noFill/>
          <a:ln w="9525">
            <a:noFill/>
            <a:miter lim="800000"/>
            <a:headEnd/>
            <a:tailEnd/>
          </a:ln>
        </p:spPr>
        <p:txBody>
          <a:bodyPr wrap="none" lIns="93040" tIns="46520" rIns="93040" bIns="46520">
            <a:spAutoFit/>
          </a:bodyPr>
          <a:lstStyle/>
          <a:p>
            <a:r>
              <a:rPr lang="fr-FR"/>
              <a:t>Politique de mangement </a:t>
            </a:r>
          </a:p>
          <a:p>
            <a:r>
              <a:rPr lang="fr-FR"/>
              <a:t>des risques</a:t>
            </a:r>
          </a:p>
        </p:txBody>
      </p:sp>
      <p:sp>
        <p:nvSpPr>
          <p:cNvPr id="64532" name="Text Box 20"/>
          <p:cNvSpPr txBox="1">
            <a:spLocks noChangeArrowheads="1"/>
          </p:cNvSpPr>
          <p:nvPr/>
        </p:nvSpPr>
        <p:spPr bwMode="auto">
          <a:xfrm>
            <a:off x="8096251" y="4005264"/>
            <a:ext cx="4140200" cy="1201944"/>
          </a:xfrm>
          <a:prstGeom prst="rect">
            <a:avLst/>
          </a:prstGeom>
          <a:noFill/>
          <a:ln w="9525">
            <a:noFill/>
            <a:miter lim="800000"/>
            <a:headEnd/>
            <a:tailEnd/>
          </a:ln>
        </p:spPr>
        <p:txBody>
          <a:bodyPr lIns="93040" tIns="46520" rIns="93040" bIns="46520">
            <a:spAutoFit/>
          </a:bodyPr>
          <a:lstStyle/>
          <a:p>
            <a:r>
              <a:rPr lang="fr-FR"/>
              <a:t>Démarche et </a:t>
            </a:r>
          </a:p>
          <a:p>
            <a:r>
              <a:rPr lang="fr-FR"/>
              <a:t>Périmètre du </a:t>
            </a:r>
          </a:p>
          <a:p>
            <a:r>
              <a:rPr lang="fr-FR"/>
              <a:t>Management des risques</a:t>
            </a:r>
          </a:p>
          <a:p>
            <a:endParaRPr lang="fr-FR"/>
          </a:p>
        </p:txBody>
      </p:sp>
      <p:sp>
        <p:nvSpPr>
          <p:cNvPr id="64534" name="Text Box 22"/>
          <p:cNvSpPr txBox="1">
            <a:spLocks noChangeArrowheads="1"/>
          </p:cNvSpPr>
          <p:nvPr/>
        </p:nvSpPr>
        <p:spPr bwMode="auto">
          <a:xfrm>
            <a:off x="8096252" y="5219701"/>
            <a:ext cx="2009101" cy="370948"/>
          </a:xfrm>
          <a:prstGeom prst="rect">
            <a:avLst/>
          </a:prstGeom>
          <a:noFill/>
          <a:ln w="9525">
            <a:noFill/>
            <a:miter lim="800000"/>
            <a:headEnd/>
            <a:tailEnd/>
          </a:ln>
        </p:spPr>
        <p:txBody>
          <a:bodyPr wrap="none" lIns="93040" tIns="46520" rIns="93040" bIns="46520">
            <a:spAutoFit/>
          </a:bodyPr>
          <a:lstStyle/>
          <a:p>
            <a:r>
              <a:rPr lang="fr-FR"/>
              <a:t>Mesure des risques</a:t>
            </a:r>
          </a:p>
        </p:txBody>
      </p:sp>
      <p:sp>
        <p:nvSpPr>
          <p:cNvPr id="64535" name="Line 23"/>
          <p:cNvSpPr>
            <a:spLocks noChangeShapeType="1"/>
          </p:cNvSpPr>
          <p:nvPr/>
        </p:nvSpPr>
        <p:spPr bwMode="auto">
          <a:xfrm>
            <a:off x="11664950" y="3357563"/>
            <a:ext cx="0" cy="2232025"/>
          </a:xfrm>
          <a:prstGeom prst="line">
            <a:avLst/>
          </a:prstGeom>
          <a:noFill/>
          <a:ln w="76200">
            <a:solidFill>
              <a:schemeClr val="folHlink"/>
            </a:solidFill>
            <a:round/>
            <a:headEnd/>
            <a:tailEnd type="triangle" w="med" len="med"/>
          </a:ln>
        </p:spPr>
        <p:txBody>
          <a:bodyPr lIns="93040" tIns="46520" rIns="93040" bIns="46520"/>
          <a:lstStyle/>
          <a:p>
            <a:endParaRPr lang="fr-FR"/>
          </a:p>
        </p:txBody>
      </p:sp>
      <p:sp>
        <p:nvSpPr>
          <p:cNvPr id="28690" name="Line 24"/>
          <p:cNvSpPr>
            <a:spLocks noChangeShapeType="1"/>
          </p:cNvSpPr>
          <p:nvPr/>
        </p:nvSpPr>
        <p:spPr bwMode="auto">
          <a:xfrm>
            <a:off x="912284" y="3357563"/>
            <a:ext cx="0" cy="2232025"/>
          </a:xfrm>
          <a:prstGeom prst="line">
            <a:avLst/>
          </a:prstGeom>
          <a:noFill/>
          <a:ln w="76200">
            <a:solidFill>
              <a:schemeClr val="folHlink"/>
            </a:solidFill>
            <a:round/>
            <a:headEnd/>
            <a:tailEnd type="triangle" w="med" len="med"/>
          </a:ln>
        </p:spPr>
        <p:txBody>
          <a:bodyPr lIns="93040" tIns="46520" rIns="93040" bIns="46520"/>
          <a:lstStyle/>
          <a:p>
            <a:endParaRPr lang="fr-FR"/>
          </a:p>
        </p:txBody>
      </p:sp>
      <p:sp>
        <p:nvSpPr>
          <p:cNvPr id="25" name="Flèche droite 24"/>
          <p:cNvSpPr/>
          <p:nvPr/>
        </p:nvSpPr>
        <p:spPr>
          <a:xfrm>
            <a:off x="7239001" y="3357563"/>
            <a:ext cx="762000" cy="28575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3040" tIns="46520" rIns="93040" bIns="46520" anchor="ctr"/>
          <a:lstStyle/>
          <a:p>
            <a:pPr algn="ctr">
              <a:defRPr/>
            </a:pPr>
            <a:endParaRPr lang="fr-FR"/>
          </a:p>
        </p:txBody>
      </p:sp>
      <p:sp>
        <p:nvSpPr>
          <p:cNvPr id="26" name="Flèche droite 25"/>
          <p:cNvSpPr/>
          <p:nvPr/>
        </p:nvSpPr>
        <p:spPr>
          <a:xfrm>
            <a:off x="7239001" y="4214813"/>
            <a:ext cx="7620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3040" tIns="46520" rIns="93040" bIns="46520" anchor="ctr"/>
          <a:lstStyle/>
          <a:p>
            <a:pPr algn="ctr">
              <a:defRPr/>
            </a:pPr>
            <a:endParaRPr lang="fr-FR"/>
          </a:p>
        </p:txBody>
      </p:sp>
      <p:sp>
        <p:nvSpPr>
          <p:cNvPr id="27" name="Flèche droite 26"/>
          <p:cNvSpPr/>
          <p:nvPr/>
        </p:nvSpPr>
        <p:spPr>
          <a:xfrm>
            <a:off x="7334252" y="5286375"/>
            <a:ext cx="762000" cy="285750"/>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3040" tIns="46520" rIns="93040" bIns="46520"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5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5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0" grpId="0"/>
      <p:bldP spid="64532" grpId="0"/>
      <p:bldP spid="64534" grpId="0"/>
      <p:bldP spid="64535"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421</TotalTime>
  <Words>1551</Words>
  <Application>Microsoft Office PowerPoint</Application>
  <PresentationFormat>Personnalisé</PresentationFormat>
  <Paragraphs>303</Paragraphs>
  <Slides>27</Slides>
  <Notes>0</Notes>
  <HiddenSlides>1</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Commissariat Général Au Développement Régional   15 Mai 2019</vt:lpstr>
      <vt:lpstr>Plan </vt:lpstr>
      <vt:lpstr>Définitions</vt:lpstr>
      <vt:lpstr>Pourquoi un Management des Risques ?</vt:lpstr>
      <vt:lpstr>Objectifs du Management des Risques</vt:lpstr>
      <vt:lpstr>Référentiels  </vt:lpstr>
      <vt:lpstr>Les Préalables</vt:lpstr>
      <vt:lpstr>Diapositive 8</vt:lpstr>
      <vt:lpstr>Diapositive 9</vt:lpstr>
      <vt:lpstr>Processus de Management des Risques: Référentiel ISO 31000 V 2018</vt:lpstr>
      <vt:lpstr>Une approche globale basée sur :  </vt:lpstr>
      <vt:lpstr>Communication et consultation</vt:lpstr>
      <vt:lpstr>Etape1:  Domaine d’application , contexte et critères  </vt:lpstr>
      <vt:lpstr>Etape1:  Domaine d’application , contexte et critères  </vt:lpstr>
      <vt:lpstr>Etape1:  Domaine d’application , contexte et critères  </vt:lpstr>
      <vt:lpstr>Diapositive 16</vt:lpstr>
      <vt:lpstr>Analyse SWOT</vt:lpstr>
      <vt:lpstr>Diapositive 18</vt:lpstr>
      <vt:lpstr>Critères de risque </vt:lpstr>
      <vt:lpstr>Etape 2: Identification et analyse des Risques</vt:lpstr>
      <vt:lpstr>Etape 3: Cotation &amp; Evaluation des risques</vt:lpstr>
      <vt:lpstr>Diapositive 22</vt:lpstr>
      <vt:lpstr>Etape 5: Plan d’actions face aux risques</vt:lpstr>
      <vt:lpstr>Etape6:   Enregistrer  et élaborer des rapports</vt:lpstr>
      <vt:lpstr>     Indispensable d’investir du temps.    Manque de reconnaissance de la VA du Risk Management   Mauvaise compréhension  des rôles et des responsabilités de chacun dans l’élaboration, la mise en œuvre et la mise à jour de la cartographie des risques </vt:lpstr>
      <vt:lpstr>LES DIX COMMANDEMENTS DU MANAGEMENT DES RISQUES</vt:lpstr>
      <vt:lpstr>  MERCI POUR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documentation</cp:lastModifiedBy>
  <cp:revision>62</cp:revision>
  <dcterms:created xsi:type="dcterms:W3CDTF">2018-11-27T19:49:07Z</dcterms:created>
  <dcterms:modified xsi:type="dcterms:W3CDTF">2019-05-17T09:15:05Z</dcterms:modified>
</cp:coreProperties>
</file>